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0" r:id="rId3"/>
    <p:sldId id="257" r:id="rId4"/>
    <p:sldId id="264" r:id="rId5"/>
    <p:sldId id="258" r:id="rId6"/>
    <p:sldId id="282" r:id="rId7"/>
    <p:sldId id="284" r:id="rId8"/>
    <p:sldId id="285" r:id="rId9"/>
    <p:sldId id="286" r:id="rId10"/>
    <p:sldId id="287" r:id="rId11"/>
    <p:sldId id="268" r:id="rId12"/>
    <p:sldId id="289" r:id="rId13"/>
    <p:sldId id="277" r:id="rId14"/>
    <p:sldId id="262" r:id="rId15"/>
    <p:sldId id="291" r:id="rId16"/>
    <p:sldId id="276" r:id="rId17"/>
    <p:sldId id="279" r:id="rId18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592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624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svg"/><Relationship Id="rId1" Type="http://schemas.openxmlformats.org/officeDocument/2006/relationships/image" Target="../media/image9.svg"/><Relationship Id="rId4" Type="http://schemas.openxmlformats.org/officeDocument/2006/relationships/image" Target="../media/image12.svg"/></Relationships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svg"/><Relationship Id="rId1" Type="http://schemas.openxmlformats.org/officeDocument/2006/relationships/image" Target="../media/image19.svg"/><Relationship Id="rId6" Type="http://schemas.openxmlformats.org/officeDocument/2006/relationships/image" Target="../media/image24.svg"/><Relationship Id="rId5" Type="http://schemas.openxmlformats.org/officeDocument/2006/relationships/image" Target="../media/image23.svg"/><Relationship Id="rId4" Type="http://schemas.openxmlformats.org/officeDocument/2006/relationships/image" Target="../media/image22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svg"/><Relationship Id="rId1" Type="http://schemas.openxmlformats.org/officeDocument/2006/relationships/image" Target="../media/image9.svg"/><Relationship Id="rId4" Type="http://schemas.openxmlformats.org/officeDocument/2006/relationships/image" Target="../media/image12.sv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svg"/><Relationship Id="rId1" Type="http://schemas.openxmlformats.org/officeDocument/2006/relationships/image" Target="../media/image19.svg"/><Relationship Id="rId6" Type="http://schemas.openxmlformats.org/officeDocument/2006/relationships/image" Target="../media/image24.svg"/><Relationship Id="rId5" Type="http://schemas.openxmlformats.org/officeDocument/2006/relationships/image" Target="../media/image23.svg"/><Relationship Id="rId4" Type="http://schemas.openxmlformats.org/officeDocument/2006/relationships/image" Target="../media/image22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18/5/colors/Iconchunking_colored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accent2">
        <a:alpha val="0"/>
      </a:schemeClr>
    </dgm:fillClrLst>
    <dgm:linClrLst meth="repeat">
      <a:schemeClr val="accent2">
        <a:alpha val="0"/>
      </a:schemeClr>
    </dgm:linClrLst>
    <dgm:effectClrLst/>
    <dgm:txLinClrLst/>
    <dgm:txFillClrLst meth="repeat">
      <a:schemeClr val="accent2"/>
      <a:schemeClr val="accent3"/>
      <a:schemeClr val="accent4"/>
      <a:schemeClr val="accent5"/>
      <a:schemeClr val="accent6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09BF8C8-6712-43E6-8F72-96589172E2D1}" type="doc">
      <dgm:prSet loTypeId="urn:microsoft.com/office/officeart/2024/layout/BulletTimeline" loCatId="timelin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fr-FR"/>
        </a:p>
      </dgm:t>
    </dgm:pt>
    <dgm:pt modelId="{3D93799A-03C7-470D-8CC4-DF447E401DB1}">
      <dgm:prSet phldrT="[Texte]" phldr="0"/>
      <dgm:spPr/>
      <dgm:t>
        <a:bodyPr/>
        <a:lstStyle/>
        <a:p>
          <a:pPr>
            <a:defRPr b="1"/>
          </a:pPr>
          <a:r>
            <a:rPr lang="fr-FR" dirty="0">
              <a:solidFill>
                <a:schemeClr val="accent4"/>
              </a:solidFill>
            </a:rPr>
            <a:t>Nuit du 1 au 2/12</a:t>
          </a:r>
        </a:p>
      </dgm:t>
    </dgm:pt>
    <dgm:pt modelId="{55C2C653-9AD0-422D-A947-15CA8D4FB700}" type="parTrans" cxnId="{D0FAFB2A-1080-4E7F-813B-12C8606DEE94}">
      <dgm:prSet/>
      <dgm:spPr/>
      <dgm:t>
        <a:bodyPr/>
        <a:lstStyle/>
        <a:p>
          <a:endParaRPr lang="fr-FR"/>
        </a:p>
      </dgm:t>
    </dgm:pt>
    <dgm:pt modelId="{F0D8F8C0-7D51-4587-A889-C7AD3AD1D482}" type="sibTrans" cxnId="{D0FAFB2A-1080-4E7F-813B-12C8606DEE94}">
      <dgm:prSet/>
      <dgm:spPr/>
      <dgm:t>
        <a:bodyPr/>
        <a:lstStyle/>
        <a:p>
          <a:endParaRPr lang="fr-FR"/>
        </a:p>
      </dgm:t>
    </dgm:pt>
    <dgm:pt modelId="{ACAEF544-60E9-43D4-96CF-194782F8288A}">
      <dgm:prSet phldrT="[Texte]" phldr="0"/>
      <dgm:spPr/>
      <dgm:t>
        <a:bodyPr/>
        <a:lstStyle/>
        <a:p>
          <a:r>
            <a:rPr lang="fr-FR" dirty="0"/>
            <a:t>Une cinquantaine de personnes hébergées à la salle du </a:t>
          </a:r>
          <a:r>
            <a:rPr lang="fr-FR" dirty="0" err="1"/>
            <a:t>Queyron</a:t>
          </a:r>
          <a:endParaRPr lang="fr-FR" dirty="0"/>
        </a:p>
      </dgm:t>
    </dgm:pt>
    <dgm:pt modelId="{B6100FA4-4DAC-4CE9-80DA-CA44297B8093}" type="parTrans" cxnId="{1FE74336-07E0-4063-9A41-A18799B33207}">
      <dgm:prSet/>
      <dgm:spPr/>
      <dgm:t>
        <a:bodyPr/>
        <a:lstStyle/>
        <a:p>
          <a:endParaRPr lang="fr-FR"/>
        </a:p>
      </dgm:t>
    </dgm:pt>
    <dgm:pt modelId="{7240C12D-5AC3-4B41-95A7-F484FE0F30B6}" type="sibTrans" cxnId="{1FE74336-07E0-4063-9A41-A18799B33207}">
      <dgm:prSet/>
      <dgm:spPr/>
      <dgm:t>
        <a:bodyPr/>
        <a:lstStyle/>
        <a:p>
          <a:endParaRPr lang="fr-FR"/>
        </a:p>
      </dgm:t>
    </dgm:pt>
    <dgm:pt modelId="{28228DEA-101B-4C5C-B319-05EF354376D4}">
      <dgm:prSet phldrT="[Texte]" phldr="0"/>
      <dgm:spPr/>
      <dgm:t>
        <a:bodyPr/>
        <a:lstStyle/>
        <a:p>
          <a:pPr>
            <a:defRPr b="1"/>
          </a:pPr>
          <a:r>
            <a:rPr lang="fr-FR" dirty="0">
              <a:solidFill>
                <a:schemeClr val="accent4"/>
              </a:solidFill>
            </a:rPr>
            <a:t>2/12</a:t>
          </a:r>
        </a:p>
      </dgm:t>
    </dgm:pt>
    <dgm:pt modelId="{535F707A-ADF5-4800-AD4A-E4D84BD30B2D}" type="parTrans" cxnId="{DD952057-7663-4402-AC52-4B2BDBEA0411}">
      <dgm:prSet/>
      <dgm:spPr/>
      <dgm:t>
        <a:bodyPr/>
        <a:lstStyle/>
        <a:p>
          <a:endParaRPr lang="fr-FR"/>
        </a:p>
      </dgm:t>
    </dgm:pt>
    <dgm:pt modelId="{CD03814D-2A85-4E7A-A3E1-C2B861F48056}" type="sibTrans" cxnId="{DD952057-7663-4402-AC52-4B2BDBEA0411}">
      <dgm:prSet/>
      <dgm:spPr/>
      <dgm:t>
        <a:bodyPr/>
        <a:lstStyle/>
        <a:p>
          <a:endParaRPr lang="fr-FR"/>
        </a:p>
      </dgm:t>
    </dgm:pt>
    <dgm:pt modelId="{15D85C39-CEA9-49AF-BAC2-A61F26E9DF69}">
      <dgm:prSet phldrT="[Texte]" phldr="0"/>
      <dgm:spPr/>
      <dgm:t>
        <a:bodyPr/>
        <a:lstStyle/>
        <a:p>
          <a:r>
            <a:rPr lang="fr-FR" dirty="0"/>
            <a:t>Arrêtés interdisant la consommation d’eau potable à Risoul et Guillestre</a:t>
          </a:r>
        </a:p>
      </dgm:t>
    </dgm:pt>
    <dgm:pt modelId="{696ACB23-49D2-4591-B15A-2540A41DCC79}" type="parTrans" cxnId="{9CB92D17-B599-44C4-B91D-1F4E98A3B9D8}">
      <dgm:prSet/>
      <dgm:spPr/>
      <dgm:t>
        <a:bodyPr/>
        <a:lstStyle/>
        <a:p>
          <a:endParaRPr lang="fr-FR"/>
        </a:p>
      </dgm:t>
    </dgm:pt>
    <dgm:pt modelId="{F7C4B781-BEF1-4670-8F3A-423AF05B98BF}" type="sibTrans" cxnId="{9CB92D17-B599-44C4-B91D-1F4E98A3B9D8}">
      <dgm:prSet/>
      <dgm:spPr/>
      <dgm:t>
        <a:bodyPr/>
        <a:lstStyle/>
        <a:p>
          <a:endParaRPr lang="fr-FR"/>
        </a:p>
      </dgm:t>
    </dgm:pt>
    <dgm:pt modelId="{F7328C58-75EB-4394-A545-3CA5EDB62779}">
      <dgm:prSet phldrT="[Texte]" phldr="0"/>
      <dgm:spPr/>
      <dgm:t>
        <a:bodyPr/>
        <a:lstStyle/>
        <a:p>
          <a:pPr>
            <a:defRPr b="1"/>
          </a:pPr>
          <a:r>
            <a:rPr lang="fr-FR" dirty="0">
              <a:solidFill>
                <a:schemeClr val="accent4"/>
              </a:solidFill>
            </a:rPr>
            <a:t>2/12</a:t>
          </a:r>
        </a:p>
      </dgm:t>
    </dgm:pt>
    <dgm:pt modelId="{2775810C-1999-4C0B-AD5B-7002F4097D99}" type="parTrans" cxnId="{B20056C9-3548-4EA4-B8A9-F30B893F42AE}">
      <dgm:prSet/>
      <dgm:spPr/>
      <dgm:t>
        <a:bodyPr/>
        <a:lstStyle/>
        <a:p>
          <a:endParaRPr lang="fr-FR"/>
        </a:p>
      </dgm:t>
    </dgm:pt>
    <dgm:pt modelId="{7D63F9B6-0FDE-486D-ABCA-DDAD16A7B934}" type="sibTrans" cxnId="{B20056C9-3548-4EA4-B8A9-F30B893F42AE}">
      <dgm:prSet/>
      <dgm:spPr/>
      <dgm:t>
        <a:bodyPr/>
        <a:lstStyle/>
        <a:p>
          <a:endParaRPr lang="fr-FR"/>
        </a:p>
      </dgm:t>
    </dgm:pt>
    <dgm:pt modelId="{25300620-E878-44F1-8861-C1A04F86455E}">
      <dgm:prSet phldrT="[Texte]" phldr="0"/>
      <dgm:spPr/>
      <dgm:t>
        <a:bodyPr/>
        <a:lstStyle/>
        <a:p>
          <a:r>
            <a:rPr lang="fr-FR" dirty="0"/>
            <a:t>250 sapeurs pompiers mobilisés</a:t>
          </a:r>
        </a:p>
      </dgm:t>
    </dgm:pt>
    <dgm:pt modelId="{C3C54155-0A34-4EAD-B951-F433099799B5}" type="parTrans" cxnId="{1A424D56-5C17-49D3-B481-00AF1B98634A}">
      <dgm:prSet/>
      <dgm:spPr/>
      <dgm:t>
        <a:bodyPr/>
        <a:lstStyle/>
        <a:p>
          <a:endParaRPr lang="fr-FR"/>
        </a:p>
      </dgm:t>
    </dgm:pt>
    <dgm:pt modelId="{98B1D8AD-D867-4870-A02B-1EA555AA2C2A}" type="sibTrans" cxnId="{1A424D56-5C17-49D3-B481-00AF1B98634A}">
      <dgm:prSet/>
      <dgm:spPr/>
      <dgm:t>
        <a:bodyPr/>
        <a:lstStyle/>
        <a:p>
          <a:endParaRPr lang="fr-FR"/>
        </a:p>
      </dgm:t>
    </dgm:pt>
    <dgm:pt modelId="{40280E5D-1219-4FA2-8BE4-35C221227EFD}">
      <dgm:prSet phldrT="[Texte]" phldr="0"/>
      <dgm:spPr/>
      <dgm:t>
        <a:bodyPr/>
        <a:lstStyle/>
        <a:p>
          <a:pPr>
            <a:defRPr b="1"/>
          </a:pPr>
          <a:r>
            <a:rPr lang="fr-FR" dirty="0">
              <a:solidFill>
                <a:schemeClr val="accent4"/>
              </a:solidFill>
            </a:rPr>
            <a:t>2/12</a:t>
          </a:r>
        </a:p>
      </dgm:t>
    </dgm:pt>
    <dgm:pt modelId="{239C3162-063A-4867-B854-CE4CBCCA87EB}" type="parTrans" cxnId="{0EC01735-3090-4A70-ACAB-5BB4A552941D}">
      <dgm:prSet/>
      <dgm:spPr/>
      <dgm:t>
        <a:bodyPr/>
        <a:lstStyle/>
        <a:p>
          <a:endParaRPr lang="fr-FR"/>
        </a:p>
      </dgm:t>
    </dgm:pt>
    <dgm:pt modelId="{23672F16-436A-4C47-846E-E2C29FBC4E7C}" type="sibTrans" cxnId="{0EC01735-3090-4A70-ACAB-5BB4A552941D}">
      <dgm:prSet/>
      <dgm:spPr/>
      <dgm:t>
        <a:bodyPr/>
        <a:lstStyle/>
        <a:p>
          <a:endParaRPr lang="fr-FR"/>
        </a:p>
      </dgm:t>
    </dgm:pt>
    <dgm:pt modelId="{5A26EF79-468D-4223-8A8F-573E34681A31}">
      <dgm:prSet phldrT="[Texte]" phldr="0"/>
      <dgm:spPr/>
      <dgm:t>
        <a:bodyPr/>
        <a:lstStyle/>
        <a:p>
          <a:r>
            <a:rPr lang="fr-FR" dirty="0"/>
            <a:t>Soirée – Ouverture du marché de Noel </a:t>
          </a:r>
        </a:p>
      </dgm:t>
    </dgm:pt>
    <dgm:pt modelId="{D34AEDC7-7E60-49C9-A650-31DBB2931210}" type="parTrans" cxnId="{188948CA-01E3-4794-A050-C52B494DED3F}">
      <dgm:prSet/>
      <dgm:spPr/>
      <dgm:t>
        <a:bodyPr/>
        <a:lstStyle/>
        <a:p>
          <a:endParaRPr lang="fr-FR"/>
        </a:p>
      </dgm:t>
    </dgm:pt>
    <dgm:pt modelId="{F6600DB6-1B11-44CF-B33B-A3AD505C715D}" type="sibTrans" cxnId="{188948CA-01E3-4794-A050-C52B494DED3F}">
      <dgm:prSet/>
      <dgm:spPr/>
      <dgm:t>
        <a:bodyPr/>
        <a:lstStyle/>
        <a:p>
          <a:endParaRPr lang="fr-FR"/>
        </a:p>
      </dgm:t>
    </dgm:pt>
    <dgm:pt modelId="{343BC2FA-EA15-4721-834B-19CCE5616925}">
      <dgm:prSet phldrT="[Texte]" phldr="0"/>
      <dgm:spPr/>
      <dgm:t>
        <a:bodyPr/>
        <a:lstStyle/>
        <a:p>
          <a:pPr>
            <a:defRPr b="1"/>
          </a:pPr>
          <a:r>
            <a:rPr lang="fr-FR" dirty="0">
              <a:solidFill>
                <a:srgbClr val="FF0000"/>
              </a:solidFill>
            </a:rPr>
            <a:t>1/12</a:t>
          </a:r>
        </a:p>
      </dgm:t>
    </dgm:pt>
    <dgm:pt modelId="{1095F0A4-568A-4561-9CDF-D7F084D0A6B9}" type="parTrans" cxnId="{23C9CD99-D6AD-4ED6-A118-F533B8C00B26}">
      <dgm:prSet/>
      <dgm:spPr/>
      <dgm:t>
        <a:bodyPr/>
        <a:lstStyle/>
        <a:p>
          <a:endParaRPr lang="fr-FR"/>
        </a:p>
      </dgm:t>
    </dgm:pt>
    <dgm:pt modelId="{A8B7BC96-9A38-4010-9ADB-B0AD42AF1EBD}" type="sibTrans" cxnId="{23C9CD99-D6AD-4ED6-A118-F533B8C00B26}">
      <dgm:prSet/>
      <dgm:spPr/>
      <dgm:t>
        <a:bodyPr/>
        <a:lstStyle/>
        <a:p>
          <a:endParaRPr lang="fr-FR"/>
        </a:p>
      </dgm:t>
    </dgm:pt>
    <dgm:pt modelId="{14E412F1-8E72-4A4F-BB40-2C834A740559}">
      <dgm:prSet phldrT="[Texte]" phldr="0"/>
      <dgm:spPr/>
      <dgm:t>
        <a:bodyPr/>
        <a:lstStyle/>
        <a:p>
          <a:r>
            <a:rPr lang="fr-FR" dirty="0"/>
            <a:t>Fin de journée - 5200 foyers privés d’électricité dans le 05 </a:t>
          </a:r>
        </a:p>
      </dgm:t>
    </dgm:pt>
    <dgm:pt modelId="{2A62A8C3-75E0-45F8-98C2-ABF22AF5DAFC}" type="parTrans" cxnId="{348405F7-4AF3-4854-8464-7214C942D3ED}">
      <dgm:prSet/>
      <dgm:spPr/>
      <dgm:t>
        <a:bodyPr/>
        <a:lstStyle/>
        <a:p>
          <a:endParaRPr lang="fr-FR"/>
        </a:p>
      </dgm:t>
    </dgm:pt>
    <dgm:pt modelId="{A33A8353-728B-4C12-A6CA-ADD35E8AA129}" type="sibTrans" cxnId="{348405F7-4AF3-4854-8464-7214C942D3ED}">
      <dgm:prSet/>
      <dgm:spPr/>
      <dgm:t>
        <a:bodyPr/>
        <a:lstStyle/>
        <a:p>
          <a:endParaRPr lang="fr-FR"/>
        </a:p>
      </dgm:t>
    </dgm:pt>
    <dgm:pt modelId="{535909B4-EA01-4274-8FA5-8F05187C3479}">
      <dgm:prSet phldrT="[Texte]" phldr="0"/>
      <dgm:spPr/>
      <dgm:t>
        <a:bodyPr/>
        <a:lstStyle/>
        <a:p>
          <a:pPr>
            <a:defRPr b="1"/>
          </a:pPr>
          <a:r>
            <a:rPr lang="fr-FR" dirty="0">
              <a:solidFill>
                <a:srgbClr val="FF0000"/>
              </a:solidFill>
            </a:rPr>
            <a:t>1/12</a:t>
          </a:r>
        </a:p>
      </dgm:t>
    </dgm:pt>
    <dgm:pt modelId="{2110706D-F7F4-4C0A-81FF-0A8CD6C8F5B0}" type="parTrans" cxnId="{6FCDE4D4-C743-4413-B296-46E92F770250}">
      <dgm:prSet/>
      <dgm:spPr/>
      <dgm:t>
        <a:bodyPr/>
        <a:lstStyle/>
        <a:p>
          <a:endParaRPr lang="fr-FR"/>
        </a:p>
      </dgm:t>
    </dgm:pt>
    <dgm:pt modelId="{3624C168-0681-4477-AB95-FFCF9F1E8A9E}" type="sibTrans" cxnId="{6FCDE4D4-C743-4413-B296-46E92F770250}">
      <dgm:prSet/>
      <dgm:spPr/>
      <dgm:t>
        <a:bodyPr/>
        <a:lstStyle/>
        <a:p>
          <a:endParaRPr lang="fr-FR"/>
        </a:p>
      </dgm:t>
    </dgm:pt>
    <dgm:pt modelId="{969358E0-A292-4129-95DB-6109F145B220}">
      <dgm:prSet phldrT="[Texte]" phldr="0"/>
      <dgm:spPr/>
      <dgm:t>
        <a:bodyPr/>
        <a:lstStyle/>
        <a:p>
          <a:r>
            <a:rPr lang="fr-FR" dirty="0"/>
            <a:t>16h30 – Fermeture des écoles de Guillestre et Risoul</a:t>
          </a:r>
        </a:p>
      </dgm:t>
    </dgm:pt>
    <dgm:pt modelId="{1B1E1C21-BBCE-4E64-BF87-E84D1F4F44C6}" type="parTrans" cxnId="{79D8E77B-FC75-4DD2-B63F-65B79EC78FA0}">
      <dgm:prSet/>
      <dgm:spPr/>
      <dgm:t>
        <a:bodyPr/>
        <a:lstStyle/>
        <a:p>
          <a:endParaRPr lang="fr-FR"/>
        </a:p>
      </dgm:t>
    </dgm:pt>
    <dgm:pt modelId="{D9ACFFAA-A6D2-4438-99AF-D2FE319659FA}" type="sibTrans" cxnId="{79D8E77B-FC75-4DD2-B63F-65B79EC78FA0}">
      <dgm:prSet/>
      <dgm:spPr/>
      <dgm:t>
        <a:bodyPr/>
        <a:lstStyle/>
        <a:p>
          <a:endParaRPr lang="fr-FR"/>
        </a:p>
      </dgm:t>
    </dgm:pt>
    <dgm:pt modelId="{8447302A-5560-4E65-A735-DDFAC96013A1}">
      <dgm:prSet phldrT="[Texte]" phldr="0"/>
      <dgm:spPr/>
      <dgm:t>
        <a:bodyPr/>
        <a:lstStyle/>
        <a:p>
          <a:pPr>
            <a:defRPr b="1"/>
          </a:pPr>
          <a:r>
            <a:rPr lang="fr-FR" dirty="0">
              <a:solidFill>
                <a:srgbClr val="FF0000"/>
              </a:solidFill>
            </a:rPr>
            <a:t>1/12</a:t>
          </a:r>
        </a:p>
      </dgm:t>
    </dgm:pt>
    <dgm:pt modelId="{B5258C89-E215-40F9-8285-E3FEEC0BC2D0}" type="parTrans" cxnId="{4DB032BD-925A-4916-B70B-E262660A54E3}">
      <dgm:prSet/>
      <dgm:spPr/>
      <dgm:t>
        <a:bodyPr/>
        <a:lstStyle/>
        <a:p>
          <a:endParaRPr lang="fr-FR"/>
        </a:p>
      </dgm:t>
    </dgm:pt>
    <dgm:pt modelId="{285FA84D-6AC0-45EA-9ED3-87A7D0A4055D}" type="sibTrans" cxnId="{4DB032BD-925A-4916-B70B-E262660A54E3}">
      <dgm:prSet/>
      <dgm:spPr/>
      <dgm:t>
        <a:bodyPr/>
        <a:lstStyle/>
        <a:p>
          <a:endParaRPr lang="fr-FR"/>
        </a:p>
      </dgm:t>
    </dgm:pt>
    <dgm:pt modelId="{65FAAF7B-2A9C-4ABD-9F3F-2FD537738014}">
      <dgm:prSet phldrT="[Texte]" phldr="0"/>
      <dgm:spPr/>
      <dgm:t>
        <a:bodyPr/>
        <a:lstStyle/>
        <a:p>
          <a:r>
            <a:rPr lang="fr-FR" dirty="0"/>
            <a:t>~14h – Evacuation des campings à Guillestre</a:t>
          </a:r>
        </a:p>
      </dgm:t>
    </dgm:pt>
    <dgm:pt modelId="{DF5FAFC1-B612-4EF4-818D-4BF7DDD02E5C}" type="parTrans" cxnId="{69383A3C-F5F7-4737-B6FC-014EA7A1D77F}">
      <dgm:prSet/>
      <dgm:spPr/>
      <dgm:t>
        <a:bodyPr/>
        <a:lstStyle/>
        <a:p>
          <a:endParaRPr lang="fr-FR"/>
        </a:p>
      </dgm:t>
    </dgm:pt>
    <dgm:pt modelId="{969DF3C4-AAF2-4B8C-A624-47F1FD810CA4}" type="sibTrans" cxnId="{69383A3C-F5F7-4737-B6FC-014EA7A1D77F}">
      <dgm:prSet/>
      <dgm:spPr/>
      <dgm:t>
        <a:bodyPr/>
        <a:lstStyle/>
        <a:p>
          <a:endParaRPr lang="fr-FR"/>
        </a:p>
      </dgm:t>
    </dgm:pt>
    <dgm:pt modelId="{BA9B8692-FD30-474D-9ACE-459E44C71B7E}">
      <dgm:prSet phldrT="[Texte]" phldr="0"/>
      <dgm:spPr/>
      <dgm:t>
        <a:bodyPr/>
        <a:lstStyle/>
        <a:p>
          <a:pPr>
            <a:defRPr b="1"/>
          </a:pPr>
          <a:r>
            <a:rPr lang="fr-FR" dirty="0">
              <a:solidFill>
                <a:srgbClr val="FF0000"/>
              </a:solidFill>
            </a:rPr>
            <a:t>1/12</a:t>
          </a:r>
        </a:p>
      </dgm:t>
    </dgm:pt>
    <dgm:pt modelId="{0F4172CE-8C29-4AEE-AEFD-922A0EA5DDE4}" type="parTrans" cxnId="{7A0A4E10-925B-400A-9D2B-1C48744B3330}">
      <dgm:prSet/>
      <dgm:spPr/>
      <dgm:t>
        <a:bodyPr/>
        <a:lstStyle/>
        <a:p>
          <a:endParaRPr lang="fr-FR"/>
        </a:p>
      </dgm:t>
    </dgm:pt>
    <dgm:pt modelId="{97AE8FCB-D95F-4EF1-9AB4-8BF8C76964C8}" type="sibTrans" cxnId="{7A0A4E10-925B-400A-9D2B-1C48744B3330}">
      <dgm:prSet/>
      <dgm:spPr/>
      <dgm:t>
        <a:bodyPr/>
        <a:lstStyle/>
        <a:p>
          <a:endParaRPr lang="fr-FR"/>
        </a:p>
      </dgm:t>
    </dgm:pt>
    <dgm:pt modelId="{10FFC77F-E280-4423-A044-B4CE98C5FDCB}">
      <dgm:prSet phldrT="[Texte]" phldr="0"/>
      <dgm:spPr/>
      <dgm:t>
        <a:bodyPr/>
        <a:lstStyle/>
        <a:p>
          <a:r>
            <a:rPr lang="fr-FR" dirty="0"/>
            <a:t>Après-midi – PCO ouvert à la salle du </a:t>
          </a:r>
          <a:r>
            <a:rPr lang="fr-FR" dirty="0" err="1"/>
            <a:t>Queyron</a:t>
          </a:r>
          <a:r>
            <a:rPr lang="fr-FR" dirty="0"/>
            <a:t> à Guillestre</a:t>
          </a:r>
        </a:p>
      </dgm:t>
    </dgm:pt>
    <dgm:pt modelId="{46726A4A-E850-4E1C-8AE6-2D7B721BBFD7}" type="parTrans" cxnId="{03720067-A5AA-472F-BED9-B3A5D5256E80}">
      <dgm:prSet/>
      <dgm:spPr/>
      <dgm:t>
        <a:bodyPr/>
        <a:lstStyle/>
        <a:p>
          <a:endParaRPr lang="fr-FR"/>
        </a:p>
      </dgm:t>
    </dgm:pt>
    <dgm:pt modelId="{78BE1BF2-6527-4EFB-906C-03D31C412315}" type="sibTrans" cxnId="{03720067-A5AA-472F-BED9-B3A5D5256E80}">
      <dgm:prSet/>
      <dgm:spPr/>
      <dgm:t>
        <a:bodyPr/>
        <a:lstStyle/>
        <a:p>
          <a:endParaRPr lang="fr-FR"/>
        </a:p>
      </dgm:t>
    </dgm:pt>
    <dgm:pt modelId="{2CB03540-EC51-4CBB-9585-99D5EE1FFA2B}">
      <dgm:prSet phldrT="[Texte]" phldr="0"/>
      <dgm:spPr/>
      <dgm:t>
        <a:bodyPr/>
        <a:lstStyle/>
        <a:p>
          <a:pPr>
            <a:defRPr b="1"/>
          </a:pPr>
          <a:r>
            <a:rPr lang="fr-FR" dirty="0">
              <a:solidFill>
                <a:srgbClr val="FF0000"/>
              </a:solidFill>
            </a:rPr>
            <a:t>1/12</a:t>
          </a:r>
        </a:p>
      </dgm:t>
    </dgm:pt>
    <dgm:pt modelId="{F5C46F31-5DFD-4518-A8A5-5FCBD8C1A7F2}" type="parTrans" cxnId="{5C2F770B-E2BB-4D8E-B3A6-C17832D0C616}">
      <dgm:prSet/>
      <dgm:spPr/>
      <dgm:t>
        <a:bodyPr/>
        <a:lstStyle/>
        <a:p>
          <a:endParaRPr lang="fr-FR"/>
        </a:p>
      </dgm:t>
    </dgm:pt>
    <dgm:pt modelId="{63F17D9E-CD40-4F8D-B342-7A374E17E24E}" type="sibTrans" cxnId="{5C2F770B-E2BB-4D8E-B3A6-C17832D0C616}">
      <dgm:prSet/>
      <dgm:spPr/>
      <dgm:t>
        <a:bodyPr/>
        <a:lstStyle/>
        <a:p>
          <a:endParaRPr lang="fr-FR"/>
        </a:p>
      </dgm:t>
    </dgm:pt>
    <dgm:pt modelId="{1D11883C-4B99-4B6C-9C92-1691EF1090A4}">
      <dgm:prSet phldrT="[Texte]" phldr="0"/>
      <dgm:spPr/>
      <dgm:t>
        <a:bodyPr/>
        <a:lstStyle/>
        <a:p>
          <a:r>
            <a:rPr lang="fr-FR" dirty="0"/>
            <a:t>12h – Le PCC de Risoul est transféré à l’école</a:t>
          </a:r>
        </a:p>
      </dgm:t>
    </dgm:pt>
    <dgm:pt modelId="{C6F7FE7D-D3FB-4004-AF95-DAD7CB437750}" type="parTrans" cxnId="{BCDB3EC3-C906-463B-867E-C73B42091085}">
      <dgm:prSet/>
      <dgm:spPr/>
      <dgm:t>
        <a:bodyPr/>
        <a:lstStyle/>
        <a:p>
          <a:endParaRPr lang="fr-FR"/>
        </a:p>
      </dgm:t>
    </dgm:pt>
    <dgm:pt modelId="{70EBA804-CDD4-4C5B-8A1E-3513C8036A34}" type="sibTrans" cxnId="{BCDB3EC3-C906-463B-867E-C73B42091085}">
      <dgm:prSet/>
      <dgm:spPr/>
      <dgm:t>
        <a:bodyPr/>
        <a:lstStyle/>
        <a:p>
          <a:endParaRPr lang="fr-FR"/>
        </a:p>
      </dgm:t>
    </dgm:pt>
    <dgm:pt modelId="{CEC10830-DE65-4453-BE1C-5816ED0F164C}">
      <dgm:prSet phldrT="[Texte]" phldr="0"/>
      <dgm:spPr/>
      <dgm:t>
        <a:bodyPr/>
        <a:lstStyle/>
        <a:p>
          <a:pPr>
            <a:defRPr b="1"/>
          </a:pPr>
          <a:r>
            <a:rPr lang="fr-FR" dirty="0">
              <a:solidFill>
                <a:srgbClr val="FF0000"/>
              </a:solidFill>
            </a:rPr>
            <a:t>1/12</a:t>
          </a:r>
        </a:p>
      </dgm:t>
    </dgm:pt>
    <dgm:pt modelId="{6BE2F9B6-4158-4DE4-A047-31FD84543EEC}" type="parTrans" cxnId="{F6E5391C-4671-4B07-AD98-59DC86EB81F6}">
      <dgm:prSet/>
      <dgm:spPr/>
      <dgm:t>
        <a:bodyPr/>
        <a:lstStyle/>
        <a:p>
          <a:endParaRPr lang="fr-FR"/>
        </a:p>
      </dgm:t>
    </dgm:pt>
    <dgm:pt modelId="{C8E37EA0-AC40-4859-BF2C-A22E32F9E0F6}" type="sibTrans" cxnId="{F6E5391C-4671-4B07-AD98-59DC86EB81F6}">
      <dgm:prSet/>
      <dgm:spPr/>
      <dgm:t>
        <a:bodyPr/>
        <a:lstStyle/>
        <a:p>
          <a:endParaRPr lang="fr-FR"/>
        </a:p>
      </dgm:t>
    </dgm:pt>
    <dgm:pt modelId="{0D82F542-ACA8-4F2D-85BE-F1AE69A2FDB7}">
      <dgm:prSet phldrT="[Texte]" phldr="0"/>
      <dgm:spPr/>
      <dgm:t>
        <a:bodyPr/>
        <a:lstStyle/>
        <a:p>
          <a:r>
            <a:rPr lang="fr-FR" dirty="0"/>
            <a:t>10h15 – Evacuation de l’école d’Eygliers</a:t>
          </a:r>
        </a:p>
      </dgm:t>
    </dgm:pt>
    <dgm:pt modelId="{B6F9410C-86B4-4513-A2B6-C4941FAB4F22}" type="parTrans" cxnId="{D080E6F3-50E9-4795-81DE-6BF2174A5A40}">
      <dgm:prSet/>
      <dgm:spPr/>
      <dgm:t>
        <a:bodyPr/>
        <a:lstStyle/>
        <a:p>
          <a:endParaRPr lang="fr-FR"/>
        </a:p>
      </dgm:t>
    </dgm:pt>
    <dgm:pt modelId="{82C5E3B3-5748-4003-A46B-F1F15252F036}" type="sibTrans" cxnId="{D080E6F3-50E9-4795-81DE-6BF2174A5A40}">
      <dgm:prSet/>
      <dgm:spPr/>
      <dgm:t>
        <a:bodyPr/>
        <a:lstStyle/>
        <a:p>
          <a:endParaRPr lang="fr-FR"/>
        </a:p>
      </dgm:t>
    </dgm:pt>
    <dgm:pt modelId="{1A563F92-AABC-4E79-9914-FF34109536ED}">
      <dgm:prSet phldrT="[Texte]" phldr="0"/>
      <dgm:spPr/>
      <dgm:t>
        <a:bodyPr/>
        <a:lstStyle/>
        <a:p>
          <a:pPr>
            <a:defRPr b="1"/>
          </a:pPr>
          <a:r>
            <a:rPr lang="fr-FR" dirty="0">
              <a:solidFill>
                <a:srgbClr val="FF0000"/>
              </a:solidFill>
            </a:rPr>
            <a:t>1/12</a:t>
          </a:r>
        </a:p>
      </dgm:t>
    </dgm:pt>
    <dgm:pt modelId="{8E28A897-FD4B-466F-A568-009C1A97EF7F}" type="parTrans" cxnId="{23FF0E2B-51A3-4475-A2EA-8F4DE4847D98}">
      <dgm:prSet/>
      <dgm:spPr/>
      <dgm:t>
        <a:bodyPr/>
        <a:lstStyle/>
        <a:p>
          <a:endParaRPr lang="fr-FR"/>
        </a:p>
      </dgm:t>
    </dgm:pt>
    <dgm:pt modelId="{FBCD9282-5E1D-4FCF-8030-D27BF81022A3}" type="sibTrans" cxnId="{23FF0E2B-51A3-4475-A2EA-8F4DE4847D98}">
      <dgm:prSet/>
      <dgm:spPr/>
      <dgm:t>
        <a:bodyPr/>
        <a:lstStyle/>
        <a:p>
          <a:endParaRPr lang="fr-FR"/>
        </a:p>
      </dgm:t>
    </dgm:pt>
    <dgm:pt modelId="{8E9F9CC5-3F04-426E-9D39-CFD77F958E94}">
      <dgm:prSet phldrT="[Texte]" phldr="0"/>
      <dgm:spPr/>
      <dgm:t>
        <a:bodyPr/>
        <a:lstStyle/>
        <a:p>
          <a:r>
            <a:rPr lang="fr-FR" dirty="0"/>
            <a:t>9h - PCS déclenchés à Guillestre et Risoul</a:t>
          </a:r>
        </a:p>
      </dgm:t>
    </dgm:pt>
    <dgm:pt modelId="{D8066325-56E4-4B97-A6C7-467137D85C50}" type="parTrans" cxnId="{C6B8204B-66CF-4ED4-9FAE-5AC5F1EDFE43}">
      <dgm:prSet/>
      <dgm:spPr/>
      <dgm:t>
        <a:bodyPr/>
        <a:lstStyle/>
        <a:p>
          <a:endParaRPr lang="fr-FR"/>
        </a:p>
      </dgm:t>
    </dgm:pt>
    <dgm:pt modelId="{F12C3AAD-BD88-4F7B-A53B-7BC00E7D15BA}" type="sibTrans" cxnId="{C6B8204B-66CF-4ED4-9FAE-5AC5F1EDFE43}">
      <dgm:prSet/>
      <dgm:spPr/>
      <dgm:t>
        <a:bodyPr/>
        <a:lstStyle/>
        <a:p>
          <a:endParaRPr lang="fr-FR"/>
        </a:p>
      </dgm:t>
    </dgm:pt>
    <dgm:pt modelId="{25AB1ADF-2C9F-4F9F-A5D3-4EA895388C40}">
      <dgm:prSet phldrT="[Texte]" phldr="0"/>
      <dgm:spPr/>
      <dgm:t>
        <a:bodyPr/>
        <a:lstStyle/>
        <a:p>
          <a:pPr>
            <a:defRPr b="1"/>
          </a:pPr>
          <a:r>
            <a:rPr lang="fr-FR" dirty="0">
              <a:solidFill>
                <a:srgbClr val="FF0000"/>
              </a:solidFill>
            </a:rPr>
            <a:t>1/12</a:t>
          </a:r>
        </a:p>
      </dgm:t>
    </dgm:pt>
    <dgm:pt modelId="{B7CB30CB-8CC7-43B7-92E6-13CD2BB30621}" type="parTrans" cxnId="{F32AE314-B792-4A30-9B8F-4DDF2FBC6941}">
      <dgm:prSet/>
      <dgm:spPr/>
      <dgm:t>
        <a:bodyPr/>
        <a:lstStyle/>
        <a:p>
          <a:endParaRPr lang="fr-FR"/>
        </a:p>
      </dgm:t>
    </dgm:pt>
    <dgm:pt modelId="{95221C8C-B717-4CEB-8898-D4D8BE8AFAA6}" type="sibTrans" cxnId="{F32AE314-B792-4A30-9B8F-4DDF2FBC6941}">
      <dgm:prSet/>
      <dgm:spPr/>
      <dgm:t>
        <a:bodyPr/>
        <a:lstStyle/>
        <a:p>
          <a:endParaRPr lang="fr-FR"/>
        </a:p>
      </dgm:t>
    </dgm:pt>
    <dgm:pt modelId="{F84E8739-F9CF-476A-9B5F-3F10BA452F4A}">
      <dgm:prSet phldrT="[Texte]" phldr="0"/>
      <dgm:spPr/>
      <dgm:t>
        <a:bodyPr/>
        <a:lstStyle/>
        <a:p>
          <a:r>
            <a:rPr lang="fr-FR" dirty="0"/>
            <a:t>8h30 SDIS rejoint Mairie d’Eygliers</a:t>
          </a:r>
        </a:p>
      </dgm:t>
    </dgm:pt>
    <dgm:pt modelId="{ED7A7DA7-0D2D-433E-B010-8D6D6F30AFBB}" type="parTrans" cxnId="{26E9D6E7-2689-4849-8A64-9ECC105E464D}">
      <dgm:prSet/>
      <dgm:spPr/>
      <dgm:t>
        <a:bodyPr/>
        <a:lstStyle/>
        <a:p>
          <a:endParaRPr lang="fr-FR"/>
        </a:p>
      </dgm:t>
    </dgm:pt>
    <dgm:pt modelId="{AAE7AF05-7531-4FAF-B739-767E8A879BC0}" type="sibTrans" cxnId="{26E9D6E7-2689-4849-8A64-9ECC105E464D}">
      <dgm:prSet/>
      <dgm:spPr/>
      <dgm:t>
        <a:bodyPr/>
        <a:lstStyle/>
        <a:p>
          <a:endParaRPr lang="fr-FR"/>
        </a:p>
      </dgm:t>
    </dgm:pt>
    <dgm:pt modelId="{6ECACDA9-B788-4519-835F-FABBBB5FDFE5}">
      <dgm:prSet phldrT="[Texte]" phldr="0"/>
      <dgm:spPr/>
      <dgm:t>
        <a:bodyPr/>
        <a:lstStyle/>
        <a:p>
          <a:pPr>
            <a:defRPr b="1"/>
          </a:pPr>
          <a:r>
            <a:rPr lang="fr-FR" dirty="0">
              <a:solidFill>
                <a:srgbClr val="FF0000"/>
              </a:solidFill>
            </a:rPr>
            <a:t>1/12</a:t>
          </a:r>
        </a:p>
      </dgm:t>
    </dgm:pt>
    <dgm:pt modelId="{9602E4F3-F65C-4EB5-8560-FF6BFDB87DA6}" type="parTrans" cxnId="{66D80DDC-7D56-403D-BF63-7E8EE733DDF8}">
      <dgm:prSet/>
      <dgm:spPr/>
      <dgm:t>
        <a:bodyPr/>
        <a:lstStyle/>
        <a:p>
          <a:endParaRPr lang="fr-FR"/>
        </a:p>
      </dgm:t>
    </dgm:pt>
    <dgm:pt modelId="{F245161E-6CD7-44A5-A8C5-CADE69353979}" type="sibTrans" cxnId="{66D80DDC-7D56-403D-BF63-7E8EE733DDF8}">
      <dgm:prSet/>
      <dgm:spPr/>
      <dgm:t>
        <a:bodyPr/>
        <a:lstStyle/>
        <a:p>
          <a:endParaRPr lang="fr-FR"/>
        </a:p>
      </dgm:t>
    </dgm:pt>
    <dgm:pt modelId="{6D318845-4A71-4D15-A5CC-37300F774E4A}">
      <dgm:prSet phldrT="[Texte]" phldr="0"/>
      <dgm:spPr/>
      <dgm:t>
        <a:bodyPr/>
        <a:lstStyle/>
        <a:p>
          <a:r>
            <a:rPr lang="fr-FR" dirty="0"/>
            <a:t>6h – Entreprises BTP mobilisées à Eygliers</a:t>
          </a:r>
        </a:p>
      </dgm:t>
    </dgm:pt>
    <dgm:pt modelId="{9EA62BA3-6563-4E48-A839-07432DD24382}" type="parTrans" cxnId="{0B1F02C0-1019-412A-A3E1-D1BA14DDDE98}">
      <dgm:prSet/>
      <dgm:spPr/>
      <dgm:t>
        <a:bodyPr/>
        <a:lstStyle/>
        <a:p>
          <a:endParaRPr lang="fr-FR"/>
        </a:p>
      </dgm:t>
    </dgm:pt>
    <dgm:pt modelId="{167EDE2B-3E5C-4270-9964-994BDB4F1307}" type="sibTrans" cxnId="{0B1F02C0-1019-412A-A3E1-D1BA14DDDE98}">
      <dgm:prSet/>
      <dgm:spPr/>
      <dgm:t>
        <a:bodyPr/>
        <a:lstStyle/>
        <a:p>
          <a:endParaRPr lang="fr-FR"/>
        </a:p>
      </dgm:t>
    </dgm:pt>
    <dgm:pt modelId="{BF36629D-5AA4-4D31-BFE5-9DD9291948D4}">
      <dgm:prSet phldrT="[Texte]" phldr="0"/>
      <dgm:spPr/>
      <dgm:t>
        <a:bodyPr/>
        <a:lstStyle/>
        <a:p>
          <a:pPr>
            <a:defRPr b="1"/>
          </a:pPr>
          <a:r>
            <a:rPr lang="fr-FR" dirty="0">
              <a:solidFill>
                <a:srgbClr val="FF0000"/>
              </a:solidFill>
            </a:rPr>
            <a:t>1/12</a:t>
          </a:r>
        </a:p>
      </dgm:t>
    </dgm:pt>
    <dgm:pt modelId="{B3A83243-7F1A-497B-85F4-C6210896F879}" type="parTrans" cxnId="{81A4DD83-A41E-4840-B39D-F728962B36B4}">
      <dgm:prSet/>
      <dgm:spPr/>
      <dgm:t>
        <a:bodyPr/>
        <a:lstStyle/>
        <a:p>
          <a:endParaRPr lang="fr-FR"/>
        </a:p>
      </dgm:t>
    </dgm:pt>
    <dgm:pt modelId="{71721255-C835-4ADB-A48B-4B25600BDB09}" type="sibTrans" cxnId="{81A4DD83-A41E-4840-B39D-F728962B36B4}">
      <dgm:prSet/>
      <dgm:spPr/>
      <dgm:t>
        <a:bodyPr/>
        <a:lstStyle/>
        <a:p>
          <a:endParaRPr lang="fr-FR"/>
        </a:p>
      </dgm:t>
    </dgm:pt>
    <dgm:pt modelId="{81DB42A3-549C-415D-B145-8CCF2EF5E298}">
      <dgm:prSet phldrT="[Texte]" phldr="0"/>
      <dgm:spPr/>
      <dgm:t>
        <a:bodyPr/>
        <a:lstStyle/>
        <a:p>
          <a:r>
            <a:rPr lang="fr-FR" dirty="0"/>
            <a:t>5h – 1ere habitation inondée à Eygliers</a:t>
          </a:r>
        </a:p>
      </dgm:t>
    </dgm:pt>
    <dgm:pt modelId="{C70FD556-5C06-44ED-A19F-BB632BB42107}" type="parTrans" cxnId="{F2137A5B-9797-4C0F-800A-2F044F93F73D}">
      <dgm:prSet/>
      <dgm:spPr/>
      <dgm:t>
        <a:bodyPr/>
        <a:lstStyle/>
        <a:p>
          <a:endParaRPr lang="fr-FR"/>
        </a:p>
      </dgm:t>
    </dgm:pt>
    <dgm:pt modelId="{BF2314CB-E69C-4A25-8B8E-161C9D72584B}" type="sibTrans" cxnId="{F2137A5B-9797-4C0F-800A-2F044F93F73D}">
      <dgm:prSet/>
      <dgm:spPr/>
      <dgm:t>
        <a:bodyPr/>
        <a:lstStyle/>
        <a:p>
          <a:endParaRPr lang="fr-FR"/>
        </a:p>
      </dgm:t>
    </dgm:pt>
    <dgm:pt modelId="{A5ED3598-9354-4FD0-8DD9-E4B2AB6AF6EE}">
      <dgm:prSet phldrT="[Texte]" phldr="0"/>
      <dgm:spPr/>
      <dgm:t>
        <a:bodyPr/>
        <a:lstStyle/>
        <a:p>
          <a:pPr>
            <a:defRPr b="1"/>
          </a:pPr>
          <a:r>
            <a:rPr lang="fr-FR" dirty="0">
              <a:solidFill>
                <a:schemeClr val="accent3"/>
              </a:solidFill>
            </a:rPr>
            <a:t>Soir du 30/11</a:t>
          </a:r>
        </a:p>
      </dgm:t>
    </dgm:pt>
    <dgm:pt modelId="{DB4D839C-8793-4B5D-A6FE-43DCDB8D773A}" type="parTrans" cxnId="{5DAF1BD1-7863-47B9-913F-A25D5DFE1EF0}">
      <dgm:prSet/>
      <dgm:spPr/>
      <dgm:t>
        <a:bodyPr/>
        <a:lstStyle/>
        <a:p>
          <a:endParaRPr lang="fr-FR"/>
        </a:p>
      </dgm:t>
    </dgm:pt>
    <dgm:pt modelId="{7D24A0C8-7E56-4474-A3EC-E04EA683E354}" type="sibTrans" cxnId="{5DAF1BD1-7863-47B9-913F-A25D5DFE1EF0}">
      <dgm:prSet/>
      <dgm:spPr/>
      <dgm:t>
        <a:bodyPr/>
        <a:lstStyle/>
        <a:p>
          <a:endParaRPr lang="fr-FR"/>
        </a:p>
      </dgm:t>
    </dgm:pt>
    <dgm:pt modelId="{3851D7A2-CE19-4EB4-9BC3-9A72EB71AB57}">
      <dgm:prSet phldrT="[Texte]" phldr="0"/>
      <dgm:spPr/>
      <dgm:t>
        <a:bodyPr/>
        <a:lstStyle/>
        <a:p>
          <a:r>
            <a:rPr lang="fr-FR" dirty="0"/>
            <a:t>Eau sur RN 94 à Eygliers</a:t>
          </a:r>
        </a:p>
      </dgm:t>
    </dgm:pt>
    <dgm:pt modelId="{5F562542-AAE0-402C-8A10-7E16D0B37D65}" type="parTrans" cxnId="{D610328F-4E15-48CD-B839-432BF34FD0FB}">
      <dgm:prSet/>
      <dgm:spPr/>
      <dgm:t>
        <a:bodyPr/>
        <a:lstStyle/>
        <a:p>
          <a:endParaRPr lang="fr-FR"/>
        </a:p>
      </dgm:t>
    </dgm:pt>
    <dgm:pt modelId="{4348A2E7-6918-4936-B8B7-A819E97FBCD0}" type="sibTrans" cxnId="{D610328F-4E15-48CD-B839-432BF34FD0FB}">
      <dgm:prSet/>
      <dgm:spPr/>
      <dgm:t>
        <a:bodyPr/>
        <a:lstStyle/>
        <a:p>
          <a:endParaRPr lang="fr-FR"/>
        </a:p>
      </dgm:t>
    </dgm:pt>
    <dgm:pt modelId="{3C71E456-390A-4628-973F-38626E5BE1EC}">
      <dgm:prSet phldrT="[Texte]" phldr="0"/>
      <dgm:spPr/>
      <dgm:t>
        <a:bodyPr/>
        <a:lstStyle/>
        <a:p>
          <a:pPr>
            <a:defRPr b="1"/>
          </a:pPr>
          <a:r>
            <a:rPr lang="fr-FR" dirty="0">
              <a:solidFill>
                <a:schemeClr val="accent4"/>
              </a:solidFill>
            </a:rPr>
            <a:t>1/12 et 2/02</a:t>
          </a:r>
        </a:p>
      </dgm:t>
    </dgm:pt>
    <dgm:pt modelId="{EA9D9478-48C2-4510-AD62-18AD20EB1E8D}" type="parTrans" cxnId="{352270D7-770B-4F91-9AB6-DEC595770078}">
      <dgm:prSet/>
      <dgm:spPr/>
      <dgm:t>
        <a:bodyPr/>
        <a:lstStyle/>
        <a:p>
          <a:endParaRPr lang="fr-FR"/>
        </a:p>
      </dgm:t>
    </dgm:pt>
    <dgm:pt modelId="{96809E10-6B10-4BA0-835F-46655E05115D}" type="sibTrans" cxnId="{352270D7-770B-4F91-9AB6-DEC595770078}">
      <dgm:prSet/>
      <dgm:spPr/>
      <dgm:t>
        <a:bodyPr/>
        <a:lstStyle/>
        <a:p>
          <a:endParaRPr lang="fr-FR"/>
        </a:p>
      </dgm:t>
    </dgm:pt>
    <dgm:pt modelId="{B1928A5C-C07E-4752-B71F-4B4BB5ECDBCB}">
      <dgm:prSet phldrT="[Texte]" phldr="0"/>
      <dgm:spPr/>
      <dgm:t>
        <a:bodyPr/>
        <a:lstStyle/>
        <a:p>
          <a:r>
            <a:rPr lang="fr-FR" dirty="0"/>
            <a:t>Nombreuses routes coupées et isolement de Risoul et Vars</a:t>
          </a:r>
        </a:p>
      </dgm:t>
    </dgm:pt>
    <dgm:pt modelId="{3DA62551-62AC-45FE-AFCC-29F71AD9432E}" type="parTrans" cxnId="{16527BD4-5C2E-4493-9533-7321B53D53A9}">
      <dgm:prSet/>
      <dgm:spPr/>
      <dgm:t>
        <a:bodyPr/>
        <a:lstStyle/>
        <a:p>
          <a:endParaRPr lang="fr-FR"/>
        </a:p>
      </dgm:t>
    </dgm:pt>
    <dgm:pt modelId="{F307B5D6-5584-4605-AA0E-C45438F89B1E}" type="sibTrans" cxnId="{16527BD4-5C2E-4493-9533-7321B53D53A9}">
      <dgm:prSet/>
      <dgm:spPr/>
      <dgm:t>
        <a:bodyPr/>
        <a:lstStyle/>
        <a:p>
          <a:endParaRPr lang="fr-FR"/>
        </a:p>
      </dgm:t>
    </dgm:pt>
    <dgm:pt modelId="{C5A87F1D-D328-4839-9E70-4DD7B17D9574}" type="pres">
      <dgm:prSet presAssocID="{709BF8C8-6712-43E6-8F72-96589172E2D1}" presName="root" presStyleCnt="0">
        <dgm:presLayoutVars>
          <dgm:dir/>
          <dgm:animLvl val="lvl"/>
        </dgm:presLayoutVars>
      </dgm:prSet>
      <dgm:spPr/>
    </dgm:pt>
    <dgm:pt modelId="{28B7B06C-6379-4E55-80F6-9CD04FD0690C}" type="pres">
      <dgm:prSet presAssocID="{709BF8C8-6712-43E6-8F72-96589172E2D1}" presName="divider" presStyleCnt="0"/>
      <dgm:spPr/>
    </dgm:pt>
    <dgm:pt modelId="{74DCCE1B-93E3-4798-B6E5-DA9B5A94A144}" type="pres">
      <dgm:prSet presAssocID="{709BF8C8-6712-43E6-8F72-96589172E2D1}" presName="rectBar" presStyleLbl="dkBgShp" presStyleIdx="0" presStyleCnt="18"/>
      <dgm:spPr>
        <a:gradFill rotWithShape="0">
          <a:gsLst>
            <a:gs pos="0">
              <a:schemeClr val="accent1">
                <a:tint val="76000"/>
              </a:schemeClr>
            </a:gs>
            <a:gs pos="100000">
              <a:schemeClr val="accent1">
                <a:tint val="76000"/>
              </a:schemeClr>
            </a:gs>
          </a:gsLst>
          <a:lin ang="0" scaled="0"/>
        </a:gradFill>
        <a:ln>
          <a:noFill/>
        </a:ln>
        <a:effectLst/>
      </dgm:spPr>
    </dgm:pt>
    <dgm:pt modelId="{ACCC207F-D52C-4B54-9D26-65BB789ADAA3}" type="pres">
      <dgm:prSet presAssocID="{709BF8C8-6712-43E6-8F72-96589172E2D1}" presName="chevronArrow" presStyleLbl="dkBgShp" presStyleIdx="1" presStyleCnt="18"/>
      <dgm:spPr>
        <a:gradFill rotWithShape="0">
          <a:gsLst>
            <a:gs pos="0">
              <a:schemeClr val="accent1">
                <a:tint val="76000"/>
              </a:schemeClr>
            </a:gs>
            <a:gs pos="100000">
              <a:schemeClr val="accent1">
                <a:tint val="76000"/>
              </a:schemeClr>
            </a:gs>
          </a:gsLst>
          <a:lin ang="0" scaled="0"/>
        </a:gradFill>
        <a:ln>
          <a:noFill/>
        </a:ln>
        <a:effectLst/>
      </dgm:spPr>
    </dgm:pt>
    <dgm:pt modelId="{025360E1-B2C8-4AD2-8B20-D0929DC27307}" type="pres">
      <dgm:prSet presAssocID="{709BF8C8-6712-43E6-8F72-96589172E2D1}" presName="nodes" presStyleCnt="0">
        <dgm:presLayoutVars>
          <dgm:chMax/>
          <dgm:chPref/>
          <dgm:animLvl val="lvl"/>
        </dgm:presLayoutVars>
      </dgm:prSet>
      <dgm:spPr/>
    </dgm:pt>
    <dgm:pt modelId="{66CF3090-7743-4F83-8817-C7C39FDDCFAC}" type="pres">
      <dgm:prSet presAssocID="{A5ED3598-9354-4FD0-8DD9-E4B2AB6AF6EE}" presName="composite" presStyleCnt="0"/>
      <dgm:spPr/>
    </dgm:pt>
    <dgm:pt modelId="{72FF34DF-0328-48BC-8B01-6A85F6A7D433}" type="pres">
      <dgm:prSet presAssocID="{A5ED3598-9354-4FD0-8DD9-E4B2AB6AF6EE}" presName="DropPinPlaceHolder" presStyleCnt="0"/>
      <dgm:spPr/>
    </dgm:pt>
    <dgm:pt modelId="{7982B046-826A-4E3C-AA1E-5F07653F0683}" type="pres">
      <dgm:prSet presAssocID="{A5ED3598-9354-4FD0-8DD9-E4B2AB6AF6EE}" presName="DropPin" presStyleLbl="alignNode1" presStyleIdx="0" presStyleCnt="16"/>
      <dgm:spPr/>
    </dgm:pt>
    <dgm:pt modelId="{3EAAF0F8-9798-4634-BC27-246D6CF1BBFC}" type="pres">
      <dgm:prSet presAssocID="{A5ED3598-9354-4FD0-8DD9-E4B2AB6AF6EE}" presName="Ellipse" presStyleLbl="fgAcc1" presStyleIdx="0" presStyleCnt="16"/>
      <dgm:spPr/>
    </dgm:pt>
    <dgm:pt modelId="{5850F87A-829A-4818-89B0-B843C7967746}" type="pres">
      <dgm:prSet presAssocID="{A5ED3598-9354-4FD0-8DD9-E4B2AB6AF6EE}" presName="L2TextContainer" presStyleLbl="revTx" presStyleIdx="0" presStyleCnt="32">
        <dgm:presLayoutVars>
          <dgm:bulletEnabled val="1"/>
        </dgm:presLayoutVars>
      </dgm:prSet>
      <dgm:spPr/>
    </dgm:pt>
    <dgm:pt modelId="{099C8593-A067-4274-A409-6FF7820C9D51}" type="pres">
      <dgm:prSet presAssocID="{A5ED3598-9354-4FD0-8DD9-E4B2AB6AF6EE}" presName="L1TextContainer" presStyleLbl="revTx" presStyleIdx="1" presStyleCnt="32">
        <dgm:presLayoutVars>
          <dgm:chMax val="1"/>
          <dgm:chPref val="1"/>
          <dgm:bulletEnabled val="1"/>
        </dgm:presLayoutVars>
      </dgm:prSet>
      <dgm:spPr/>
    </dgm:pt>
    <dgm:pt modelId="{AFA04F8F-AEEF-4941-AAB7-0473C7484EB2}" type="pres">
      <dgm:prSet presAssocID="{A5ED3598-9354-4FD0-8DD9-E4B2AB6AF6EE}" presName="ConnectLine" presStyleLbl="dkBgShp" presStyleIdx="2" presStyleCnt="18"/>
      <dgm:spPr/>
    </dgm:pt>
    <dgm:pt modelId="{1EB56167-C05A-4379-A961-71B4125BC2AB}" type="pres">
      <dgm:prSet presAssocID="{A5ED3598-9354-4FD0-8DD9-E4B2AB6AF6EE}" presName="ConnectorPoint" presStyleCnt="0"/>
      <dgm:spPr/>
    </dgm:pt>
    <dgm:pt modelId="{38D36276-CEB5-44E6-B03E-8C160155F9BD}" type="pres">
      <dgm:prSet presAssocID="{A5ED3598-9354-4FD0-8DD9-E4B2AB6AF6EE}" presName="Bullet" presStyleLbl="lnNode1" presStyleIdx="0" presStyleCnt="16"/>
      <dgm:spPr/>
    </dgm:pt>
    <dgm:pt modelId="{0716BE42-7E78-4266-B096-06FD17B4DECE}" type="pres">
      <dgm:prSet presAssocID="{A5ED3598-9354-4FD0-8DD9-E4B2AB6AF6EE}" presName="EmptyPlaceHolder" presStyleCnt="0"/>
      <dgm:spPr/>
    </dgm:pt>
    <dgm:pt modelId="{B5A93DE5-3E86-4B06-821B-7EF9D8951E45}" type="pres">
      <dgm:prSet presAssocID="{7D24A0C8-7E56-4474-A3EC-E04EA683E354}" presName="spaceBetweenRectangles" presStyleCnt="0"/>
      <dgm:spPr/>
    </dgm:pt>
    <dgm:pt modelId="{5B45B1F3-AA06-48EA-83A7-96141FD6B47B}" type="pres">
      <dgm:prSet presAssocID="{BF36629D-5AA4-4D31-BFE5-9DD9291948D4}" presName="composite" presStyleCnt="0"/>
      <dgm:spPr/>
    </dgm:pt>
    <dgm:pt modelId="{1EB66FC0-16AA-4E94-B068-82EF20AC9B84}" type="pres">
      <dgm:prSet presAssocID="{BF36629D-5AA4-4D31-BFE5-9DD9291948D4}" presName="DropPinPlaceHolder" presStyleCnt="0"/>
      <dgm:spPr/>
    </dgm:pt>
    <dgm:pt modelId="{30537A47-A321-4E60-9A27-6EF6FB5D25FD}" type="pres">
      <dgm:prSet presAssocID="{BF36629D-5AA4-4D31-BFE5-9DD9291948D4}" presName="DropPin" presStyleLbl="alignNode1" presStyleIdx="1" presStyleCnt="16"/>
      <dgm:spPr/>
    </dgm:pt>
    <dgm:pt modelId="{AEA1F9DC-D48B-4992-A182-1CF9D200C957}" type="pres">
      <dgm:prSet presAssocID="{BF36629D-5AA4-4D31-BFE5-9DD9291948D4}" presName="Ellipse" presStyleLbl="fgAcc1" presStyleIdx="1" presStyleCnt="16"/>
      <dgm:spPr/>
    </dgm:pt>
    <dgm:pt modelId="{234494E8-4388-4E7D-B0BC-A28BEFB6C62A}" type="pres">
      <dgm:prSet presAssocID="{BF36629D-5AA4-4D31-BFE5-9DD9291948D4}" presName="L2TextContainer" presStyleLbl="revTx" presStyleIdx="2" presStyleCnt="32">
        <dgm:presLayoutVars>
          <dgm:bulletEnabled val="1"/>
        </dgm:presLayoutVars>
      </dgm:prSet>
      <dgm:spPr/>
    </dgm:pt>
    <dgm:pt modelId="{57777791-0DD5-4096-A4B1-274DBDE2A01E}" type="pres">
      <dgm:prSet presAssocID="{BF36629D-5AA4-4D31-BFE5-9DD9291948D4}" presName="L1TextContainer" presStyleLbl="revTx" presStyleIdx="3" presStyleCnt="32">
        <dgm:presLayoutVars>
          <dgm:chMax val="1"/>
          <dgm:chPref val="1"/>
          <dgm:bulletEnabled val="1"/>
        </dgm:presLayoutVars>
      </dgm:prSet>
      <dgm:spPr/>
    </dgm:pt>
    <dgm:pt modelId="{097F057F-015C-44AD-B004-5A618411F0B9}" type="pres">
      <dgm:prSet presAssocID="{BF36629D-5AA4-4D31-BFE5-9DD9291948D4}" presName="ConnectLine" presStyleLbl="dkBgShp" presStyleIdx="3" presStyleCnt="18"/>
      <dgm:spPr/>
    </dgm:pt>
    <dgm:pt modelId="{E15B704D-F050-4651-8F31-4A927AF6F314}" type="pres">
      <dgm:prSet presAssocID="{BF36629D-5AA4-4D31-BFE5-9DD9291948D4}" presName="ConnectorPoint" presStyleCnt="0"/>
      <dgm:spPr/>
    </dgm:pt>
    <dgm:pt modelId="{58C92604-A48D-4B3A-BF38-EFF42370D14D}" type="pres">
      <dgm:prSet presAssocID="{BF36629D-5AA4-4D31-BFE5-9DD9291948D4}" presName="Bullet" presStyleLbl="lnNode1" presStyleIdx="1" presStyleCnt="16"/>
      <dgm:spPr/>
    </dgm:pt>
    <dgm:pt modelId="{53C9151D-30EF-42DA-96A8-8904BD33FFB6}" type="pres">
      <dgm:prSet presAssocID="{BF36629D-5AA4-4D31-BFE5-9DD9291948D4}" presName="EmptyPlaceHolder" presStyleCnt="0"/>
      <dgm:spPr/>
    </dgm:pt>
    <dgm:pt modelId="{5C4F0A3E-1A8A-46BD-808C-FF1547DAEFCE}" type="pres">
      <dgm:prSet presAssocID="{71721255-C835-4ADB-A48B-4B25600BDB09}" presName="spaceBetweenRectangles" presStyleCnt="0"/>
      <dgm:spPr/>
    </dgm:pt>
    <dgm:pt modelId="{72324E4D-D3A4-4317-B61A-5E4E763997EE}" type="pres">
      <dgm:prSet presAssocID="{6ECACDA9-B788-4519-835F-FABBBB5FDFE5}" presName="composite" presStyleCnt="0"/>
      <dgm:spPr/>
    </dgm:pt>
    <dgm:pt modelId="{97BFC08A-70E9-4EC6-8A00-21C19351F3B1}" type="pres">
      <dgm:prSet presAssocID="{6ECACDA9-B788-4519-835F-FABBBB5FDFE5}" presName="DropPinPlaceHolder" presStyleCnt="0"/>
      <dgm:spPr/>
    </dgm:pt>
    <dgm:pt modelId="{3C031D02-E2D8-4612-BF00-A0D423D01EB4}" type="pres">
      <dgm:prSet presAssocID="{6ECACDA9-B788-4519-835F-FABBBB5FDFE5}" presName="DropPin" presStyleLbl="alignNode1" presStyleIdx="2" presStyleCnt="16"/>
      <dgm:spPr/>
    </dgm:pt>
    <dgm:pt modelId="{02B0A1AD-3765-41AD-B67B-3B99129908E5}" type="pres">
      <dgm:prSet presAssocID="{6ECACDA9-B788-4519-835F-FABBBB5FDFE5}" presName="Ellipse" presStyleLbl="fgAcc1" presStyleIdx="2" presStyleCnt="16"/>
      <dgm:spPr/>
    </dgm:pt>
    <dgm:pt modelId="{EEF16C6D-EC93-4046-81B8-009C1689C6EC}" type="pres">
      <dgm:prSet presAssocID="{6ECACDA9-B788-4519-835F-FABBBB5FDFE5}" presName="L2TextContainer" presStyleLbl="revTx" presStyleIdx="4" presStyleCnt="32">
        <dgm:presLayoutVars>
          <dgm:bulletEnabled val="1"/>
        </dgm:presLayoutVars>
      </dgm:prSet>
      <dgm:spPr/>
    </dgm:pt>
    <dgm:pt modelId="{D4056E1E-2FEC-4565-8055-87550631D69D}" type="pres">
      <dgm:prSet presAssocID="{6ECACDA9-B788-4519-835F-FABBBB5FDFE5}" presName="L1TextContainer" presStyleLbl="revTx" presStyleIdx="5" presStyleCnt="32">
        <dgm:presLayoutVars>
          <dgm:chMax val="1"/>
          <dgm:chPref val="1"/>
          <dgm:bulletEnabled val="1"/>
        </dgm:presLayoutVars>
      </dgm:prSet>
      <dgm:spPr/>
    </dgm:pt>
    <dgm:pt modelId="{676EDE96-5EE6-499D-8362-D1F7B87F2ABA}" type="pres">
      <dgm:prSet presAssocID="{6ECACDA9-B788-4519-835F-FABBBB5FDFE5}" presName="ConnectLine" presStyleLbl="dkBgShp" presStyleIdx="4" presStyleCnt="18"/>
      <dgm:spPr/>
    </dgm:pt>
    <dgm:pt modelId="{A2D6A211-AA42-412C-B0B4-162B00734EDE}" type="pres">
      <dgm:prSet presAssocID="{6ECACDA9-B788-4519-835F-FABBBB5FDFE5}" presName="ConnectorPoint" presStyleCnt="0"/>
      <dgm:spPr/>
    </dgm:pt>
    <dgm:pt modelId="{ACC7B723-6E14-4F0F-8A23-C29EF0C79BBE}" type="pres">
      <dgm:prSet presAssocID="{6ECACDA9-B788-4519-835F-FABBBB5FDFE5}" presName="Bullet" presStyleLbl="lnNode1" presStyleIdx="2" presStyleCnt="16"/>
      <dgm:spPr/>
    </dgm:pt>
    <dgm:pt modelId="{979EAD26-DFC8-482C-BA6C-EF7F49DE4C52}" type="pres">
      <dgm:prSet presAssocID="{6ECACDA9-B788-4519-835F-FABBBB5FDFE5}" presName="EmptyPlaceHolder" presStyleCnt="0"/>
      <dgm:spPr/>
    </dgm:pt>
    <dgm:pt modelId="{5F901896-A605-40E6-8FCD-FC8F12D2DAA4}" type="pres">
      <dgm:prSet presAssocID="{F245161E-6CD7-44A5-A8C5-CADE69353979}" presName="spaceBetweenRectangles" presStyleCnt="0"/>
      <dgm:spPr/>
    </dgm:pt>
    <dgm:pt modelId="{E410D8A9-8FC2-4288-9D24-3D1F46D5E837}" type="pres">
      <dgm:prSet presAssocID="{25AB1ADF-2C9F-4F9F-A5D3-4EA895388C40}" presName="composite" presStyleCnt="0"/>
      <dgm:spPr/>
    </dgm:pt>
    <dgm:pt modelId="{48917D44-52A4-406A-8D31-9BA63887060A}" type="pres">
      <dgm:prSet presAssocID="{25AB1ADF-2C9F-4F9F-A5D3-4EA895388C40}" presName="DropPinPlaceHolder" presStyleCnt="0"/>
      <dgm:spPr/>
    </dgm:pt>
    <dgm:pt modelId="{E39019CB-BE47-49D7-A698-EA7AFB45D45F}" type="pres">
      <dgm:prSet presAssocID="{25AB1ADF-2C9F-4F9F-A5D3-4EA895388C40}" presName="DropPin" presStyleLbl="alignNode1" presStyleIdx="3" presStyleCnt="16"/>
      <dgm:spPr/>
    </dgm:pt>
    <dgm:pt modelId="{B6451F4D-BEBB-4B68-B4D5-2EDCCC288A86}" type="pres">
      <dgm:prSet presAssocID="{25AB1ADF-2C9F-4F9F-A5D3-4EA895388C40}" presName="Ellipse" presStyleLbl="fgAcc1" presStyleIdx="3" presStyleCnt="16"/>
      <dgm:spPr/>
    </dgm:pt>
    <dgm:pt modelId="{E3590DD3-08AF-43C5-93EF-3089C81C7189}" type="pres">
      <dgm:prSet presAssocID="{25AB1ADF-2C9F-4F9F-A5D3-4EA895388C40}" presName="L2TextContainer" presStyleLbl="revTx" presStyleIdx="6" presStyleCnt="32">
        <dgm:presLayoutVars>
          <dgm:bulletEnabled val="1"/>
        </dgm:presLayoutVars>
      </dgm:prSet>
      <dgm:spPr/>
    </dgm:pt>
    <dgm:pt modelId="{61A74746-B55B-45E3-9F50-1033EB4C5398}" type="pres">
      <dgm:prSet presAssocID="{25AB1ADF-2C9F-4F9F-A5D3-4EA895388C40}" presName="L1TextContainer" presStyleLbl="revTx" presStyleIdx="7" presStyleCnt="32">
        <dgm:presLayoutVars>
          <dgm:chMax val="1"/>
          <dgm:chPref val="1"/>
          <dgm:bulletEnabled val="1"/>
        </dgm:presLayoutVars>
      </dgm:prSet>
      <dgm:spPr/>
    </dgm:pt>
    <dgm:pt modelId="{7454F788-20BF-408B-A3F3-1AA6E309E28D}" type="pres">
      <dgm:prSet presAssocID="{25AB1ADF-2C9F-4F9F-A5D3-4EA895388C40}" presName="ConnectLine" presStyleLbl="dkBgShp" presStyleIdx="5" presStyleCnt="18"/>
      <dgm:spPr/>
    </dgm:pt>
    <dgm:pt modelId="{0DE8E4A5-C86E-4EE9-88A8-C4EB9ED13149}" type="pres">
      <dgm:prSet presAssocID="{25AB1ADF-2C9F-4F9F-A5D3-4EA895388C40}" presName="ConnectorPoint" presStyleCnt="0"/>
      <dgm:spPr/>
    </dgm:pt>
    <dgm:pt modelId="{01913151-AFE0-4349-B4F9-9748E190B552}" type="pres">
      <dgm:prSet presAssocID="{25AB1ADF-2C9F-4F9F-A5D3-4EA895388C40}" presName="Bullet" presStyleLbl="lnNode1" presStyleIdx="3" presStyleCnt="16"/>
      <dgm:spPr/>
    </dgm:pt>
    <dgm:pt modelId="{A0B62439-31B7-43E9-8967-5DF9CABC3B73}" type="pres">
      <dgm:prSet presAssocID="{25AB1ADF-2C9F-4F9F-A5D3-4EA895388C40}" presName="EmptyPlaceHolder" presStyleCnt="0"/>
      <dgm:spPr/>
    </dgm:pt>
    <dgm:pt modelId="{C1CDD9A3-3D9F-4D30-8F41-D3960A963E78}" type="pres">
      <dgm:prSet presAssocID="{95221C8C-B717-4CEB-8898-D4D8BE8AFAA6}" presName="spaceBetweenRectangles" presStyleCnt="0"/>
      <dgm:spPr/>
    </dgm:pt>
    <dgm:pt modelId="{78B5BF84-845A-4FA6-8968-425311B3C19D}" type="pres">
      <dgm:prSet presAssocID="{1A563F92-AABC-4E79-9914-FF34109536ED}" presName="composite" presStyleCnt="0"/>
      <dgm:spPr/>
    </dgm:pt>
    <dgm:pt modelId="{7ED3972D-BF36-4FF8-A6C9-2D51289492FA}" type="pres">
      <dgm:prSet presAssocID="{1A563F92-AABC-4E79-9914-FF34109536ED}" presName="DropPinPlaceHolder" presStyleCnt="0"/>
      <dgm:spPr/>
    </dgm:pt>
    <dgm:pt modelId="{1D7235AF-6ED3-4632-BD3F-74CF72F6DFDD}" type="pres">
      <dgm:prSet presAssocID="{1A563F92-AABC-4E79-9914-FF34109536ED}" presName="DropPin" presStyleLbl="alignNode1" presStyleIdx="4" presStyleCnt="16"/>
      <dgm:spPr/>
    </dgm:pt>
    <dgm:pt modelId="{3F70E894-68C5-4A8B-80D1-71A8CE2EE968}" type="pres">
      <dgm:prSet presAssocID="{1A563F92-AABC-4E79-9914-FF34109536ED}" presName="Ellipse" presStyleLbl="fgAcc1" presStyleIdx="4" presStyleCnt="16"/>
      <dgm:spPr/>
    </dgm:pt>
    <dgm:pt modelId="{5582D106-D4EE-4918-9B8F-926B2C66C8A7}" type="pres">
      <dgm:prSet presAssocID="{1A563F92-AABC-4E79-9914-FF34109536ED}" presName="L2TextContainer" presStyleLbl="revTx" presStyleIdx="8" presStyleCnt="32">
        <dgm:presLayoutVars>
          <dgm:bulletEnabled val="1"/>
        </dgm:presLayoutVars>
      </dgm:prSet>
      <dgm:spPr/>
    </dgm:pt>
    <dgm:pt modelId="{3F80462F-9A43-4EA3-BA59-AA72B5E33143}" type="pres">
      <dgm:prSet presAssocID="{1A563F92-AABC-4E79-9914-FF34109536ED}" presName="L1TextContainer" presStyleLbl="revTx" presStyleIdx="9" presStyleCnt="32">
        <dgm:presLayoutVars>
          <dgm:chMax val="1"/>
          <dgm:chPref val="1"/>
          <dgm:bulletEnabled val="1"/>
        </dgm:presLayoutVars>
      </dgm:prSet>
      <dgm:spPr/>
    </dgm:pt>
    <dgm:pt modelId="{27807363-8FEF-4C9C-9D56-8269501CE5EB}" type="pres">
      <dgm:prSet presAssocID="{1A563F92-AABC-4E79-9914-FF34109536ED}" presName="ConnectLine" presStyleLbl="dkBgShp" presStyleIdx="6" presStyleCnt="18"/>
      <dgm:spPr/>
    </dgm:pt>
    <dgm:pt modelId="{8B20D455-1899-4C22-B842-FCD92E5202AF}" type="pres">
      <dgm:prSet presAssocID="{1A563F92-AABC-4E79-9914-FF34109536ED}" presName="ConnectorPoint" presStyleCnt="0"/>
      <dgm:spPr/>
    </dgm:pt>
    <dgm:pt modelId="{7BBC716A-37B6-4234-828B-98923436B2CA}" type="pres">
      <dgm:prSet presAssocID="{1A563F92-AABC-4E79-9914-FF34109536ED}" presName="Bullet" presStyleLbl="lnNode1" presStyleIdx="4" presStyleCnt="16"/>
      <dgm:spPr/>
    </dgm:pt>
    <dgm:pt modelId="{ED4A5B94-946A-4CF3-A70F-F13A8EF35709}" type="pres">
      <dgm:prSet presAssocID="{1A563F92-AABC-4E79-9914-FF34109536ED}" presName="EmptyPlaceHolder" presStyleCnt="0"/>
      <dgm:spPr/>
    </dgm:pt>
    <dgm:pt modelId="{F9E25336-190F-4A04-A886-655DAC8F45B0}" type="pres">
      <dgm:prSet presAssocID="{FBCD9282-5E1D-4FCF-8030-D27BF81022A3}" presName="spaceBetweenRectangles" presStyleCnt="0"/>
      <dgm:spPr/>
    </dgm:pt>
    <dgm:pt modelId="{A8D922B8-A7ED-4FA9-A701-EF7B9735BCDC}" type="pres">
      <dgm:prSet presAssocID="{CEC10830-DE65-4453-BE1C-5816ED0F164C}" presName="composite" presStyleCnt="0"/>
      <dgm:spPr/>
    </dgm:pt>
    <dgm:pt modelId="{18AD3588-F0C8-4D56-A4D0-C2B13285AB46}" type="pres">
      <dgm:prSet presAssocID="{CEC10830-DE65-4453-BE1C-5816ED0F164C}" presName="DropPinPlaceHolder" presStyleCnt="0"/>
      <dgm:spPr/>
    </dgm:pt>
    <dgm:pt modelId="{A6E21337-3970-4A5B-BDAF-1B8D9072CDA4}" type="pres">
      <dgm:prSet presAssocID="{CEC10830-DE65-4453-BE1C-5816ED0F164C}" presName="DropPin" presStyleLbl="alignNode1" presStyleIdx="5" presStyleCnt="16"/>
      <dgm:spPr/>
    </dgm:pt>
    <dgm:pt modelId="{CBF3BE5B-7A81-4403-932F-F0D3FCEDCD0E}" type="pres">
      <dgm:prSet presAssocID="{CEC10830-DE65-4453-BE1C-5816ED0F164C}" presName="Ellipse" presStyleLbl="fgAcc1" presStyleIdx="5" presStyleCnt="16"/>
      <dgm:spPr/>
    </dgm:pt>
    <dgm:pt modelId="{A448378B-5671-4B38-B078-A8CD7E9553B7}" type="pres">
      <dgm:prSet presAssocID="{CEC10830-DE65-4453-BE1C-5816ED0F164C}" presName="L2TextContainer" presStyleLbl="revTx" presStyleIdx="10" presStyleCnt="32">
        <dgm:presLayoutVars>
          <dgm:bulletEnabled val="1"/>
        </dgm:presLayoutVars>
      </dgm:prSet>
      <dgm:spPr/>
    </dgm:pt>
    <dgm:pt modelId="{6548B57E-F184-4EF9-A14F-F50EF9862638}" type="pres">
      <dgm:prSet presAssocID="{CEC10830-DE65-4453-BE1C-5816ED0F164C}" presName="L1TextContainer" presStyleLbl="revTx" presStyleIdx="11" presStyleCnt="32">
        <dgm:presLayoutVars>
          <dgm:chMax val="1"/>
          <dgm:chPref val="1"/>
          <dgm:bulletEnabled val="1"/>
        </dgm:presLayoutVars>
      </dgm:prSet>
      <dgm:spPr/>
    </dgm:pt>
    <dgm:pt modelId="{88084FD8-9E4A-485D-B086-6E336720E20F}" type="pres">
      <dgm:prSet presAssocID="{CEC10830-DE65-4453-BE1C-5816ED0F164C}" presName="ConnectLine" presStyleLbl="dkBgShp" presStyleIdx="7" presStyleCnt="18"/>
      <dgm:spPr/>
    </dgm:pt>
    <dgm:pt modelId="{A35F6785-E288-41CF-A4DC-49FEC1BEFD97}" type="pres">
      <dgm:prSet presAssocID="{CEC10830-DE65-4453-BE1C-5816ED0F164C}" presName="ConnectorPoint" presStyleCnt="0"/>
      <dgm:spPr/>
    </dgm:pt>
    <dgm:pt modelId="{94F3705E-4AD2-45BE-B0C8-83CFAF510A6F}" type="pres">
      <dgm:prSet presAssocID="{CEC10830-DE65-4453-BE1C-5816ED0F164C}" presName="Bullet" presStyleLbl="lnNode1" presStyleIdx="5" presStyleCnt="16"/>
      <dgm:spPr/>
    </dgm:pt>
    <dgm:pt modelId="{1875B359-BDF2-443D-83D4-FE3AFA8CD681}" type="pres">
      <dgm:prSet presAssocID="{CEC10830-DE65-4453-BE1C-5816ED0F164C}" presName="EmptyPlaceHolder" presStyleCnt="0"/>
      <dgm:spPr/>
    </dgm:pt>
    <dgm:pt modelId="{05A0BF7C-9C67-4FC3-80F9-38F7D5EC8D3A}" type="pres">
      <dgm:prSet presAssocID="{C8E37EA0-AC40-4859-BF2C-A22E32F9E0F6}" presName="spaceBetweenRectangles" presStyleCnt="0"/>
      <dgm:spPr/>
    </dgm:pt>
    <dgm:pt modelId="{2C03DEC2-CB4C-4D49-83CA-0A96F414F22C}" type="pres">
      <dgm:prSet presAssocID="{2CB03540-EC51-4CBB-9585-99D5EE1FFA2B}" presName="composite" presStyleCnt="0"/>
      <dgm:spPr/>
    </dgm:pt>
    <dgm:pt modelId="{0AE7C7E9-75B4-4073-B21F-26F13097748C}" type="pres">
      <dgm:prSet presAssocID="{2CB03540-EC51-4CBB-9585-99D5EE1FFA2B}" presName="DropPinPlaceHolder" presStyleCnt="0"/>
      <dgm:spPr/>
    </dgm:pt>
    <dgm:pt modelId="{BC21E99C-4138-4835-8504-04E95B209575}" type="pres">
      <dgm:prSet presAssocID="{2CB03540-EC51-4CBB-9585-99D5EE1FFA2B}" presName="DropPin" presStyleLbl="alignNode1" presStyleIdx="6" presStyleCnt="16"/>
      <dgm:spPr/>
    </dgm:pt>
    <dgm:pt modelId="{723CA273-1AA9-4BB8-A585-9E0C8CFD0F88}" type="pres">
      <dgm:prSet presAssocID="{2CB03540-EC51-4CBB-9585-99D5EE1FFA2B}" presName="Ellipse" presStyleLbl="fgAcc1" presStyleIdx="6" presStyleCnt="16"/>
      <dgm:spPr/>
    </dgm:pt>
    <dgm:pt modelId="{3B988FDE-EFEB-468F-956F-44355DD6D070}" type="pres">
      <dgm:prSet presAssocID="{2CB03540-EC51-4CBB-9585-99D5EE1FFA2B}" presName="L2TextContainer" presStyleLbl="revTx" presStyleIdx="12" presStyleCnt="32">
        <dgm:presLayoutVars>
          <dgm:bulletEnabled val="1"/>
        </dgm:presLayoutVars>
      </dgm:prSet>
      <dgm:spPr/>
    </dgm:pt>
    <dgm:pt modelId="{4E653B13-66B9-4B80-A2F9-FEB59D90845A}" type="pres">
      <dgm:prSet presAssocID="{2CB03540-EC51-4CBB-9585-99D5EE1FFA2B}" presName="L1TextContainer" presStyleLbl="revTx" presStyleIdx="13" presStyleCnt="32">
        <dgm:presLayoutVars>
          <dgm:chMax val="1"/>
          <dgm:chPref val="1"/>
          <dgm:bulletEnabled val="1"/>
        </dgm:presLayoutVars>
      </dgm:prSet>
      <dgm:spPr/>
    </dgm:pt>
    <dgm:pt modelId="{1BC3E4BC-F2F7-4571-99A1-8E89C3AE5EB7}" type="pres">
      <dgm:prSet presAssocID="{2CB03540-EC51-4CBB-9585-99D5EE1FFA2B}" presName="ConnectLine" presStyleLbl="dkBgShp" presStyleIdx="8" presStyleCnt="18"/>
      <dgm:spPr/>
    </dgm:pt>
    <dgm:pt modelId="{3BA0DAF3-0698-4384-9720-83C7B5E7F88E}" type="pres">
      <dgm:prSet presAssocID="{2CB03540-EC51-4CBB-9585-99D5EE1FFA2B}" presName="ConnectorPoint" presStyleCnt="0"/>
      <dgm:spPr/>
    </dgm:pt>
    <dgm:pt modelId="{29C312F4-7762-4870-9A6C-4125426707B5}" type="pres">
      <dgm:prSet presAssocID="{2CB03540-EC51-4CBB-9585-99D5EE1FFA2B}" presName="Bullet" presStyleLbl="lnNode1" presStyleIdx="6" presStyleCnt="16"/>
      <dgm:spPr/>
    </dgm:pt>
    <dgm:pt modelId="{64C7A23D-5625-4B81-8723-F0EF3E66A134}" type="pres">
      <dgm:prSet presAssocID="{2CB03540-EC51-4CBB-9585-99D5EE1FFA2B}" presName="EmptyPlaceHolder" presStyleCnt="0"/>
      <dgm:spPr/>
    </dgm:pt>
    <dgm:pt modelId="{161C5402-26CA-48D7-A8BB-D0E511F99B88}" type="pres">
      <dgm:prSet presAssocID="{63F17D9E-CD40-4F8D-B342-7A374E17E24E}" presName="spaceBetweenRectangles" presStyleCnt="0"/>
      <dgm:spPr/>
    </dgm:pt>
    <dgm:pt modelId="{345C488C-0C21-422A-9083-48A22C5457CE}" type="pres">
      <dgm:prSet presAssocID="{BA9B8692-FD30-474D-9ACE-459E44C71B7E}" presName="composite" presStyleCnt="0"/>
      <dgm:spPr/>
    </dgm:pt>
    <dgm:pt modelId="{B273C92C-3778-4F5C-B6E2-2A7F9EE048EB}" type="pres">
      <dgm:prSet presAssocID="{BA9B8692-FD30-474D-9ACE-459E44C71B7E}" presName="DropPinPlaceHolder" presStyleCnt="0"/>
      <dgm:spPr/>
    </dgm:pt>
    <dgm:pt modelId="{CF52DBF6-E495-4F8E-B320-297173B64C89}" type="pres">
      <dgm:prSet presAssocID="{BA9B8692-FD30-474D-9ACE-459E44C71B7E}" presName="DropPin" presStyleLbl="alignNode1" presStyleIdx="7" presStyleCnt="16"/>
      <dgm:spPr/>
    </dgm:pt>
    <dgm:pt modelId="{2A79DAA5-3314-4878-A54E-E707FE742EEC}" type="pres">
      <dgm:prSet presAssocID="{BA9B8692-FD30-474D-9ACE-459E44C71B7E}" presName="Ellipse" presStyleLbl="fgAcc1" presStyleIdx="7" presStyleCnt="16"/>
      <dgm:spPr/>
    </dgm:pt>
    <dgm:pt modelId="{1D75F546-7AEB-4189-911B-6987F1B34BFD}" type="pres">
      <dgm:prSet presAssocID="{BA9B8692-FD30-474D-9ACE-459E44C71B7E}" presName="L2TextContainer" presStyleLbl="revTx" presStyleIdx="14" presStyleCnt="32">
        <dgm:presLayoutVars>
          <dgm:bulletEnabled val="1"/>
        </dgm:presLayoutVars>
      </dgm:prSet>
      <dgm:spPr/>
    </dgm:pt>
    <dgm:pt modelId="{D3CE94B9-1F83-4288-BAFE-FC1C6FE6B9DE}" type="pres">
      <dgm:prSet presAssocID="{BA9B8692-FD30-474D-9ACE-459E44C71B7E}" presName="L1TextContainer" presStyleLbl="revTx" presStyleIdx="15" presStyleCnt="32">
        <dgm:presLayoutVars>
          <dgm:chMax val="1"/>
          <dgm:chPref val="1"/>
          <dgm:bulletEnabled val="1"/>
        </dgm:presLayoutVars>
      </dgm:prSet>
      <dgm:spPr/>
    </dgm:pt>
    <dgm:pt modelId="{7BCB65ED-E2EA-4C3F-B7F1-1BB5C2D12E80}" type="pres">
      <dgm:prSet presAssocID="{BA9B8692-FD30-474D-9ACE-459E44C71B7E}" presName="ConnectLine" presStyleLbl="dkBgShp" presStyleIdx="9" presStyleCnt="18"/>
      <dgm:spPr/>
    </dgm:pt>
    <dgm:pt modelId="{11AF02D3-470D-457C-A580-553C7B1D1314}" type="pres">
      <dgm:prSet presAssocID="{BA9B8692-FD30-474D-9ACE-459E44C71B7E}" presName="ConnectorPoint" presStyleCnt="0"/>
      <dgm:spPr/>
    </dgm:pt>
    <dgm:pt modelId="{580D8A8D-71B7-44BB-8707-DF5D668CE837}" type="pres">
      <dgm:prSet presAssocID="{BA9B8692-FD30-474D-9ACE-459E44C71B7E}" presName="Bullet" presStyleLbl="lnNode1" presStyleIdx="7" presStyleCnt="16"/>
      <dgm:spPr/>
    </dgm:pt>
    <dgm:pt modelId="{97BBF4E8-D7BC-455F-8BA0-DB9A6FF04B35}" type="pres">
      <dgm:prSet presAssocID="{BA9B8692-FD30-474D-9ACE-459E44C71B7E}" presName="EmptyPlaceHolder" presStyleCnt="0"/>
      <dgm:spPr/>
    </dgm:pt>
    <dgm:pt modelId="{6068B75F-F557-449E-92D5-DD03B7DC9839}" type="pres">
      <dgm:prSet presAssocID="{97AE8FCB-D95F-4EF1-9AB4-8BF8C76964C8}" presName="spaceBetweenRectangles" presStyleCnt="0"/>
      <dgm:spPr/>
    </dgm:pt>
    <dgm:pt modelId="{D5F226D2-A633-4A8A-A80E-1DD11D1733DA}" type="pres">
      <dgm:prSet presAssocID="{8447302A-5560-4E65-A735-DDFAC96013A1}" presName="composite" presStyleCnt="0"/>
      <dgm:spPr/>
    </dgm:pt>
    <dgm:pt modelId="{115B0F5A-2A7A-443C-829D-1A962E942838}" type="pres">
      <dgm:prSet presAssocID="{8447302A-5560-4E65-A735-DDFAC96013A1}" presName="DropPinPlaceHolder" presStyleCnt="0"/>
      <dgm:spPr/>
    </dgm:pt>
    <dgm:pt modelId="{85C660FA-FE3F-4F51-B2B4-47738C4ED0C8}" type="pres">
      <dgm:prSet presAssocID="{8447302A-5560-4E65-A735-DDFAC96013A1}" presName="DropPin" presStyleLbl="alignNode1" presStyleIdx="8" presStyleCnt="16"/>
      <dgm:spPr/>
    </dgm:pt>
    <dgm:pt modelId="{B4F9D144-CF8C-48D5-A371-9A335110CC5A}" type="pres">
      <dgm:prSet presAssocID="{8447302A-5560-4E65-A735-DDFAC96013A1}" presName="Ellipse" presStyleLbl="fgAcc1" presStyleIdx="8" presStyleCnt="16"/>
      <dgm:spPr/>
    </dgm:pt>
    <dgm:pt modelId="{2978BA16-329F-4E3C-82F3-30D2EA6DE734}" type="pres">
      <dgm:prSet presAssocID="{8447302A-5560-4E65-A735-DDFAC96013A1}" presName="L2TextContainer" presStyleLbl="revTx" presStyleIdx="16" presStyleCnt="32">
        <dgm:presLayoutVars>
          <dgm:bulletEnabled val="1"/>
        </dgm:presLayoutVars>
      </dgm:prSet>
      <dgm:spPr/>
    </dgm:pt>
    <dgm:pt modelId="{F4C55503-1416-422D-BBEF-F67B447E08FF}" type="pres">
      <dgm:prSet presAssocID="{8447302A-5560-4E65-A735-DDFAC96013A1}" presName="L1TextContainer" presStyleLbl="revTx" presStyleIdx="17" presStyleCnt="32">
        <dgm:presLayoutVars>
          <dgm:chMax val="1"/>
          <dgm:chPref val="1"/>
          <dgm:bulletEnabled val="1"/>
        </dgm:presLayoutVars>
      </dgm:prSet>
      <dgm:spPr/>
    </dgm:pt>
    <dgm:pt modelId="{B00CAEAF-1357-4139-9FE7-13E17431F0B7}" type="pres">
      <dgm:prSet presAssocID="{8447302A-5560-4E65-A735-DDFAC96013A1}" presName="ConnectLine" presStyleLbl="dkBgShp" presStyleIdx="10" presStyleCnt="18"/>
      <dgm:spPr/>
    </dgm:pt>
    <dgm:pt modelId="{3C159EA5-8F19-4D2E-BF7D-E7744BA4C795}" type="pres">
      <dgm:prSet presAssocID="{8447302A-5560-4E65-A735-DDFAC96013A1}" presName="ConnectorPoint" presStyleCnt="0"/>
      <dgm:spPr/>
    </dgm:pt>
    <dgm:pt modelId="{2CF7C4B3-CA15-44AB-B7A5-62FD57EB722A}" type="pres">
      <dgm:prSet presAssocID="{8447302A-5560-4E65-A735-DDFAC96013A1}" presName="Bullet" presStyleLbl="lnNode1" presStyleIdx="8" presStyleCnt="16"/>
      <dgm:spPr/>
    </dgm:pt>
    <dgm:pt modelId="{FDE7BEDD-7440-44DF-B56E-0D11BA98BD96}" type="pres">
      <dgm:prSet presAssocID="{8447302A-5560-4E65-A735-DDFAC96013A1}" presName="EmptyPlaceHolder" presStyleCnt="0"/>
      <dgm:spPr/>
    </dgm:pt>
    <dgm:pt modelId="{175D304F-DDD9-4AD8-A51D-AA94651822A0}" type="pres">
      <dgm:prSet presAssocID="{285FA84D-6AC0-45EA-9ED3-87A7D0A4055D}" presName="spaceBetweenRectangles" presStyleCnt="0"/>
      <dgm:spPr/>
    </dgm:pt>
    <dgm:pt modelId="{CE0F3C61-4CAB-424A-A63C-9CB442BDCCE2}" type="pres">
      <dgm:prSet presAssocID="{535909B4-EA01-4274-8FA5-8F05187C3479}" presName="composite" presStyleCnt="0"/>
      <dgm:spPr/>
    </dgm:pt>
    <dgm:pt modelId="{BC211937-BAC5-428A-9155-38067776EF1C}" type="pres">
      <dgm:prSet presAssocID="{535909B4-EA01-4274-8FA5-8F05187C3479}" presName="DropPinPlaceHolder" presStyleCnt="0"/>
      <dgm:spPr/>
    </dgm:pt>
    <dgm:pt modelId="{535F263A-0890-4FB4-A392-2F6E68C860DB}" type="pres">
      <dgm:prSet presAssocID="{535909B4-EA01-4274-8FA5-8F05187C3479}" presName="DropPin" presStyleLbl="alignNode1" presStyleIdx="9" presStyleCnt="16"/>
      <dgm:spPr/>
    </dgm:pt>
    <dgm:pt modelId="{B70445B3-5562-411D-85F6-8E183053CA97}" type="pres">
      <dgm:prSet presAssocID="{535909B4-EA01-4274-8FA5-8F05187C3479}" presName="Ellipse" presStyleLbl="fgAcc1" presStyleIdx="9" presStyleCnt="16"/>
      <dgm:spPr/>
    </dgm:pt>
    <dgm:pt modelId="{BAF38819-E6E0-435C-BA4E-8C912A9B2271}" type="pres">
      <dgm:prSet presAssocID="{535909B4-EA01-4274-8FA5-8F05187C3479}" presName="L2TextContainer" presStyleLbl="revTx" presStyleIdx="18" presStyleCnt="32">
        <dgm:presLayoutVars>
          <dgm:bulletEnabled val="1"/>
        </dgm:presLayoutVars>
      </dgm:prSet>
      <dgm:spPr/>
    </dgm:pt>
    <dgm:pt modelId="{455D4917-370B-4B59-BAC9-A03B4EE7DAF5}" type="pres">
      <dgm:prSet presAssocID="{535909B4-EA01-4274-8FA5-8F05187C3479}" presName="L1TextContainer" presStyleLbl="revTx" presStyleIdx="19" presStyleCnt="32">
        <dgm:presLayoutVars>
          <dgm:chMax val="1"/>
          <dgm:chPref val="1"/>
          <dgm:bulletEnabled val="1"/>
        </dgm:presLayoutVars>
      </dgm:prSet>
      <dgm:spPr/>
    </dgm:pt>
    <dgm:pt modelId="{B5CFE4C8-7FB0-43A2-8908-A8BEAF778BE3}" type="pres">
      <dgm:prSet presAssocID="{535909B4-EA01-4274-8FA5-8F05187C3479}" presName="ConnectLine" presStyleLbl="dkBgShp" presStyleIdx="11" presStyleCnt="18"/>
      <dgm:spPr/>
    </dgm:pt>
    <dgm:pt modelId="{21DAECA5-8552-4EA3-9A56-340758B838C0}" type="pres">
      <dgm:prSet presAssocID="{535909B4-EA01-4274-8FA5-8F05187C3479}" presName="ConnectorPoint" presStyleCnt="0"/>
      <dgm:spPr/>
    </dgm:pt>
    <dgm:pt modelId="{E6DC4EC4-0953-4F40-A9A2-E769E2511223}" type="pres">
      <dgm:prSet presAssocID="{535909B4-EA01-4274-8FA5-8F05187C3479}" presName="Bullet" presStyleLbl="lnNode1" presStyleIdx="9" presStyleCnt="16"/>
      <dgm:spPr/>
    </dgm:pt>
    <dgm:pt modelId="{11118DDF-EBA4-476C-8A20-7AFDDEF8B14E}" type="pres">
      <dgm:prSet presAssocID="{535909B4-EA01-4274-8FA5-8F05187C3479}" presName="EmptyPlaceHolder" presStyleCnt="0"/>
      <dgm:spPr/>
    </dgm:pt>
    <dgm:pt modelId="{A236330E-36BA-48E2-968C-C7C44446D281}" type="pres">
      <dgm:prSet presAssocID="{3624C168-0681-4477-AB95-FFCF9F1E8A9E}" presName="spaceBetweenRectangles" presStyleCnt="0"/>
      <dgm:spPr/>
    </dgm:pt>
    <dgm:pt modelId="{F1919EAB-27EC-44AD-BFE9-CB0785BBDADC}" type="pres">
      <dgm:prSet presAssocID="{343BC2FA-EA15-4721-834B-19CCE5616925}" presName="composite" presStyleCnt="0"/>
      <dgm:spPr/>
    </dgm:pt>
    <dgm:pt modelId="{07046083-B72C-4537-A8BB-0F71FD35449D}" type="pres">
      <dgm:prSet presAssocID="{343BC2FA-EA15-4721-834B-19CCE5616925}" presName="DropPinPlaceHolder" presStyleCnt="0"/>
      <dgm:spPr/>
    </dgm:pt>
    <dgm:pt modelId="{E387F3AB-5511-4EE4-B78E-812F1F48477F}" type="pres">
      <dgm:prSet presAssocID="{343BC2FA-EA15-4721-834B-19CCE5616925}" presName="DropPin" presStyleLbl="alignNode1" presStyleIdx="10" presStyleCnt="16"/>
      <dgm:spPr/>
    </dgm:pt>
    <dgm:pt modelId="{A0E10527-96AF-4552-AEB4-36BDBD1319CD}" type="pres">
      <dgm:prSet presAssocID="{343BC2FA-EA15-4721-834B-19CCE5616925}" presName="Ellipse" presStyleLbl="fgAcc1" presStyleIdx="10" presStyleCnt="16"/>
      <dgm:spPr/>
    </dgm:pt>
    <dgm:pt modelId="{32E8019B-82AC-4E5D-AE57-F0A73B0BEEE9}" type="pres">
      <dgm:prSet presAssocID="{343BC2FA-EA15-4721-834B-19CCE5616925}" presName="L2TextContainer" presStyleLbl="revTx" presStyleIdx="20" presStyleCnt="32">
        <dgm:presLayoutVars>
          <dgm:bulletEnabled val="1"/>
        </dgm:presLayoutVars>
      </dgm:prSet>
      <dgm:spPr/>
    </dgm:pt>
    <dgm:pt modelId="{39A64308-31E3-4975-8B4E-4BBC924BBD52}" type="pres">
      <dgm:prSet presAssocID="{343BC2FA-EA15-4721-834B-19CCE5616925}" presName="L1TextContainer" presStyleLbl="revTx" presStyleIdx="21" presStyleCnt="32">
        <dgm:presLayoutVars>
          <dgm:chMax val="1"/>
          <dgm:chPref val="1"/>
          <dgm:bulletEnabled val="1"/>
        </dgm:presLayoutVars>
      </dgm:prSet>
      <dgm:spPr/>
    </dgm:pt>
    <dgm:pt modelId="{B1FECC64-879B-4A38-9832-39DE843B83A7}" type="pres">
      <dgm:prSet presAssocID="{343BC2FA-EA15-4721-834B-19CCE5616925}" presName="ConnectLine" presStyleLbl="dkBgShp" presStyleIdx="12" presStyleCnt="18"/>
      <dgm:spPr/>
    </dgm:pt>
    <dgm:pt modelId="{C356FA65-84A2-41A1-BBB0-3BA648D90087}" type="pres">
      <dgm:prSet presAssocID="{343BC2FA-EA15-4721-834B-19CCE5616925}" presName="ConnectorPoint" presStyleCnt="0"/>
      <dgm:spPr/>
    </dgm:pt>
    <dgm:pt modelId="{5E51D400-C4FC-4868-8EF9-C3C26808E3E5}" type="pres">
      <dgm:prSet presAssocID="{343BC2FA-EA15-4721-834B-19CCE5616925}" presName="Bullet" presStyleLbl="lnNode1" presStyleIdx="10" presStyleCnt="16"/>
      <dgm:spPr/>
    </dgm:pt>
    <dgm:pt modelId="{94A72A9F-88A3-477C-AEF4-2884238930F9}" type="pres">
      <dgm:prSet presAssocID="{343BC2FA-EA15-4721-834B-19CCE5616925}" presName="EmptyPlaceHolder" presStyleCnt="0"/>
      <dgm:spPr/>
    </dgm:pt>
    <dgm:pt modelId="{F7265764-0916-4EC1-BB01-3A480C8CDC89}" type="pres">
      <dgm:prSet presAssocID="{A8B7BC96-9A38-4010-9ADB-B0AD42AF1EBD}" presName="spaceBetweenRectangles" presStyleCnt="0"/>
      <dgm:spPr/>
    </dgm:pt>
    <dgm:pt modelId="{E1DFFB11-4515-4350-BF88-57F348002CF4}" type="pres">
      <dgm:prSet presAssocID="{3C71E456-390A-4628-973F-38626E5BE1EC}" presName="composite" presStyleCnt="0"/>
      <dgm:spPr/>
    </dgm:pt>
    <dgm:pt modelId="{4580D840-6CA4-4229-97F1-7F7FB07CC43D}" type="pres">
      <dgm:prSet presAssocID="{3C71E456-390A-4628-973F-38626E5BE1EC}" presName="DropPinPlaceHolder" presStyleCnt="0"/>
      <dgm:spPr/>
    </dgm:pt>
    <dgm:pt modelId="{1299076B-82A5-4A76-BA3C-C47A660814BA}" type="pres">
      <dgm:prSet presAssocID="{3C71E456-390A-4628-973F-38626E5BE1EC}" presName="DropPin" presStyleLbl="alignNode1" presStyleIdx="11" presStyleCnt="16"/>
      <dgm:spPr/>
    </dgm:pt>
    <dgm:pt modelId="{74EB9899-0430-44F8-83B3-F9098BFB9D6E}" type="pres">
      <dgm:prSet presAssocID="{3C71E456-390A-4628-973F-38626E5BE1EC}" presName="Ellipse" presStyleLbl="fgAcc1" presStyleIdx="11" presStyleCnt="16"/>
      <dgm:spPr/>
    </dgm:pt>
    <dgm:pt modelId="{A459D128-017B-48CF-8B2A-901553A041B8}" type="pres">
      <dgm:prSet presAssocID="{3C71E456-390A-4628-973F-38626E5BE1EC}" presName="L2TextContainer" presStyleLbl="revTx" presStyleIdx="22" presStyleCnt="32">
        <dgm:presLayoutVars>
          <dgm:bulletEnabled val="1"/>
        </dgm:presLayoutVars>
      </dgm:prSet>
      <dgm:spPr/>
    </dgm:pt>
    <dgm:pt modelId="{452C2599-7761-42D0-ACA8-C14A7E864604}" type="pres">
      <dgm:prSet presAssocID="{3C71E456-390A-4628-973F-38626E5BE1EC}" presName="L1TextContainer" presStyleLbl="revTx" presStyleIdx="23" presStyleCnt="32">
        <dgm:presLayoutVars>
          <dgm:chMax val="1"/>
          <dgm:chPref val="1"/>
          <dgm:bulletEnabled val="1"/>
        </dgm:presLayoutVars>
      </dgm:prSet>
      <dgm:spPr/>
    </dgm:pt>
    <dgm:pt modelId="{360037B1-2477-4BAD-AC35-4313FFA63C29}" type="pres">
      <dgm:prSet presAssocID="{3C71E456-390A-4628-973F-38626E5BE1EC}" presName="ConnectLine" presStyleLbl="dkBgShp" presStyleIdx="13" presStyleCnt="18"/>
      <dgm:spPr/>
    </dgm:pt>
    <dgm:pt modelId="{E2C47D5D-EF58-4E58-B567-DDB18B18BE37}" type="pres">
      <dgm:prSet presAssocID="{3C71E456-390A-4628-973F-38626E5BE1EC}" presName="ConnectorPoint" presStyleCnt="0"/>
      <dgm:spPr/>
    </dgm:pt>
    <dgm:pt modelId="{4D828EB2-6729-447C-80C3-5BE1425FF018}" type="pres">
      <dgm:prSet presAssocID="{3C71E456-390A-4628-973F-38626E5BE1EC}" presName="Bullet" presStyleLbl="lnNode1" presStyleIdx="11" presStyleCnt="16"/>
      <dgm:spPr/>
    </dgm:pt>
    <dgm:pt modelId="{E5635639-B0C6-48C6-BB6F-6AEAEC4D5A6A}" type="pres">
      <dgm:prSet presAssocID="{3C71E456-390A-4628-973F-38626E5BE1EC}" presName="EmptyPlaceHolder" presStyleCnt="0"/>
      <dgm:spPr/>
    </dgm:pt>
    <dgm:pt modelId="{AB109FE4-0A05-4296-9A2E-F786E7B597A6}" type="pres">
      <dgm:prSet presAssocID="{96809E10-6B10-4BA0-835F-46655E05115D}" presName="spaceBetweenRectangles" presStyleCnt="0"/>
      <dgm:spPr/>
    </dgm:pt>
    <dgm:pt modelId="{556D940F-B95D-465B-85AA-B6510B7D325E}" type="pres">
      <dgm:prSet presAssocID="{3D93799A-03C7-470D-8CC4-DF447E401DB1}" presName="composite" presStyleCnt="0"/>
      <dgm:spPr/>
    </dgm:pt>
    <dgm:pt modelId="{DBA69D5B-7EFA-41B1-8E95-B0DDDA1E8A8E}" type="pres">
      <dgm:prSet presAssocID="{3D93799A-03C7-470D-8CC4-DF447E401DB1}" presName="DropPinPlaceHolder" presStyleCnt="0"/>
      <dgm:spPr/>
    </dgm:pt>
    <dgm:pt modelId="{03258A9F-0065-45D7-B47E-66A2A8E0CC72}" type="pres">
      <dgm:prSet presAssocID="{3D93799A-03C7-470D-8CC4-DF447E401DB1}" presName="DropPin" presStyleLbl="alignNode1" presStyleIdx="12" presStyleCnt="16"/>
      <dgm:spPr/>
    </dgm:pt>
    <dgm:pt modelId="{5F8B9A44-4452-4F8D-BD97-885F4522726D}" type="pres">
      <dgm:prSet presAssocID="{3D93799A-03C7-470D-8CC4-DF447E401DB1}" presName="Ellipse" presStyleLbl="fgAcc1" presStyleIdx="12" presStyleCnt="16"/>
      <dgm:spPr/>
    </dgm:pt>
    <dgm:pt modelId="{3E5E5969-5F6F-4E9B-8712-A2DDD99AC487}" type="pres">
      <dgm:prSet presAssocID="{3D93799A-03C7-470D-8CC4-DF447E401DB1}" presName="L2TextContainer" presStyleLbl="revTx" presStyleIdx="24" presStyleCnt="32">
        <dgm:presLayoutVars>
          <dgm:bulletEnabled val="1"/>
        </dgm:presLayoutVars>
      </dgm:prSet>
      <dgm:spPr/>
    </dgm:pt>
    <dgm:pt modelId="{5E0A5E1F-73ED-4E5A-AABA-920759B562E6}" type="pres">
      <dgm:prSet presAssocID="{3D93799A-03C7-470D-8CC4-DF447E401DB1}" presName="L1TextContainer" presStyleLbl="revTx" presStyleIdx="25" presStyleCnt="32">
        <dgm:presLayoutVars>
          <dgm:chMax val="1"/>
          <dgm:chPref val="1"/>
          <dgm:bulletEnabled val="1"/>
        </dgm:presLayoutVars>
      </dgm:prSet>
      <dgm:spPr/>
    </dgm:pt>
    <dgm:pt modelId="{504034F1-7E26-48A8-88BF-1482FB436A08}" type="pres">
      <dgm:prSet presAssocID="{3D93799A-03C7-470D-8CC4-DF447E401DB1}" presName="ConnectLine" presStyleLbl="dkBgShp" presStyleIdx="14" presStyleCnt="18"/>
      <dgm:spPr/>
    </dgm:pt>
    <dgm:pt modelId="{59523B51-8DE6-485B-B73C-628958101A2D}" type="pres">
      <dgm:prSet presAssocID="{3D93799A-03C7-470D-8CC4-DF447E401DB1}" presName="ConnectorPoint" presStyleCnt="0"/>
      <dgm:spPr/>
    </dgm:pt>
    <dgm:pt modelId="{EAD9B0A2-EAA7-4E2D-A6B0-01A342448502}" type="pres">
      <dgm:prSet presAssocID="{3D93799A-03C7-470D-8CC4-DF447E401DB1}" presName="Bullet" presStyleLbl="lnNode1" presStyleIdx="12" presStyleCnt="16"/>
      <dgm:spPr/>
    </dgm:pt>
    <dgm:pt modelId="{DFC93225-4509-4962-A4AD-01F4C36B152F}" type="pres">
      <dgm:prSet presAssocID="{3D93799A-03C7-470D-8CC4-DF447E401DB1}" presName="EmptyPlaceHolder" presStyleCnt="0"/>
      <dgm:spPr/>
    </dgm:pt>
    <dgm:pt modelId="{4D4BFE8F-61DF-4FE1-BCBC-501D492AF80C}" type="pres">
      <dgm:prSet presAssocID="{F0D8F8C0-7D51-4587-A889-C7AD3AD1D482}" presName="spaceBetweenRectangles" presStyleCnt="0"/>
      <dgm:spPr/>
    </dgm:pt>
    <dgm:pt modelId="{4EEE74E1-6FB9-4C42-BC26-4C442A76CAEC}" type="pres">
      <dgm:prSet presAssocID="{28228DEA-101B-4C5C-B319-05EF354376D4}" presName="composite" presStyleCnt="0"/>
      <dgm:spPr/>
    </dgm:pt>
    <dgm:pt modelId="{1A19180F-EFF1-4CD9-833C-B24B9CF8A083}" type="pres">
      <dgm:prSet presAssocID="{28228DEA-101B-4C5C-B319-05EF354376D4}" presName="DropPinPlaceHolder" presStyleCnt="0"/>
      <dgm:spPr/>
    </dgm:pt>
    <dgm:pt modelId="{81E549B8-DE30-414F-B577-98E68FA824BE}" type="pres">
      <dgm:prSet presAssocID="{28228DEA-101B-4C5C-B319-05EF354376D4}" presName="DropPin" presStyleLbl="alignNode1" presStyleIdx="13" presStyleCnt="16"/>
      <dgm:spPr/>
    </dgm:pt>
    <dgm:pt modelId="{F64B779F-F3E9-4143-9BD2-6545A9375759}" type="pres">
      <dgm:prSet presAssocID="{28228DEA-101B-4C5C-B319-05EF354376D4}" presName="Ellipse" presStyleLbl="fgAcc1" presStyleIdx="13" presStyleCnt="16"/>
      <dgm:spPr/>
    </dgm:pt>
    <dgm:pt modelId="{5FB68974-1189-445C-9A9F-ABDB9B2B5BEE}" type="pres">
      <dgm:prSet presAssocID="{28228DEA-101B-4C5C-B319-05EF354376D4}" presName="L2TextContainer" presStyleLbl="revTx" presStyleIdx="26" presStyleCnt="32">
        <dgm:presLayoutVars>
          <dgm:bulletEnabled val="1"/>
        </dgm:presLayoutVars>
      </dgm:prSet>
      <dgm:spPr/>
    </dgm:pt>
    <dgm:pt modelId="{D4CA603A-8B5C-4F1D-9A56-E16EDE6107D5}" type="pres">
      <dgm:prSet presAssocID="{28228DEA-101B-4C5C-B319-05EF354376D4}" presName="L1TextContainer" presStyleLbl="revTx" presStyleIdx="27" presStyleCnt="32">
        <dgm:presLayoutVars>
          <dgm:chMax val="1"/>
          <dgm:chPref val="1"/>
          <dgm:bulletEnabled val="1"/>
        </dgm:presLayoutVars>
      </dgm:prSet>
      <dgm:spPr/>
    </dgm:pt>
    <dgm:pt modelId="{B97824E4-D77D-412A-952D-44406C0F9CAF}" type="pres">
      <dgm:prSet presAssocID="{28228DEA-101B-4C5C-B319-05EF354376D4}" presName="ConnectLine" presStyleLbl="dkBgShp" presStyleIdx="15" presStyleCnt="18"/>
      <dgm:spPr/>
    </dgm:pt>
    <dgm:pt modelId="{3581F48A-6127-469C-A3A6-0A508FC9FD32}" type="pres">
      <dgm:prSet presAssocID="{28228DEA-101B-4C5C-B319-05EF354376D4}" presName="ConnectorPoint" presStyleCnt="0"/>
      <dgm:spPr/>
    </dgm:pt>
    <dgm:pt modelId="{30C204B8-14FB-412C-822D-EAE8A2583F2E}" type="pres">
      <dgm:prSet presAssocID="{28228DEA-101B-4C5C-B319-05EF354376D4}" presName="Bullet" presStyleLbl="lnNode1" presStyleIdx="13" presStyleCnt="16"/>
      <dgm:spPr/>
    </dgm:pt>
    <dgm:pt modelId="{6C3365DA-F263-4245-88CB-82120BF649E9}" type="pres">
      <dgm:prSet presAssocID="{28228DEA-101B-4C5C-B319-05EF354376D4}" presName="EmptyPlaceHolder" presStyleCnt="0"/>
      <dgm:spPr/>
    </dgm:pt>
    <dgm:pt modelId="{EACC6D77-EDFC-40E8-A7E3-E6F95AA35AC8}" type="pres">
      <dgm:prSet presAssocID="{CD03814D-2A85-4E7A-A3E1-C2B861F48056}" presName="spaceBetweenRectangles" presStyleCnt="0"/>
      <dgm:spPr/>
    </dgm:pt>
    <dgm:pt modelId="{68F7C578-A721-41B1-9EA5-BDB993CC6F9B}" type="pres">
      <dgm:prSet presAssocID="{F7328C58-75EB-4394-A545-3CA5EDB62779}" presName="composite" presStyleCnt="0"/>
      <dgm:spPr/>
    </dgm:pt>
    <dgm:pt modelId="{40B4F464-51C5-43D3-81B7-5ACA72C2FB49}" type="pres">
      <dgm:prSet presAssocID="{F7328C58-75EB-4394-A545-3CA5EDB62779}" presName="DropPinPlaceHolder" presStyleCnt="0"/>
      <dgm:spPr/>
    </dgm:pt>
    <dgm:pt modelId="{502C1A0B-0873-42A2-9BDB-74DD9C182E5E}" type="pres">
      <dgm:prSet presAssocID="{F7328C58-75EB-4394-A545-3CA5EDB62779}" presName="DropPin" presStyleLbl="alignNode1" presStyleIdx="14" presStyleCnt="16"/>
      <dgm:spPr/>
    </dgm:pt>
    <dgm:pt modelId="{B07C30AB-8BA1-4AE6-9B70-ABB3D951FBFF}" type="pres">
      <dgm:prSet presAssocID="{F7328C58-75EB-4394-A545-3CA5EDB62779}" presName="Ellipse" presStyleLbl="fgAcc1" presStyleIdx="14" presStyleCnt="16"/>
      <dgm:spPr/>
    </dgm:pt>
    <dgm:pt modelId="{6A981BDE-EFAD-4BDA-9D2D-F340AE0EF910}" type="pres">
      <dgm:prSet presAssocID="{F7328C58-75EB-4394-A545-3CA5EDB62779}" presName="L2TextContainer" presStyleLbl="revTx" presStyleIdx="28" presStyleCnt="32">
        <dgm:presLayoutVars>
          <dgm:bulletEnabled val="1"/>
        </dgm:presLayoutVars>
      </dgm:prSet>
      <dgm:spPr/>
    </dgm:pt>
    <dgm:pt modelId="{8D7204B6-043F-4AD5-A208-6054A3803CA3}" type="pres">
      <dgm:prSet presAssocID="{F7328C58-75EB-4394-A545-3CA5EDB62779}" presName="L1TextContainer" presStyleLbl="revTx" presStyleIdx="29" presStyleCnt="32">
        <dgm:presLayoutVars>
          <dgm:chMax val="1"/>
          <dgm:chPref val="1"/>
          <dgm:bulletEnabled val="1"/>
        </dgm:presLayoutVars>
      </dgm:prSet>
      <dgm:spPr/>
    </dgm:pt>
    <dgm:pt modelId="{970B3460-81C5-4377-A0E3-FC32E96973E4}" type="pres">
      <dgm:prSet presAssocID="{F7328C58-75EB-4394-A545-3CA5EDB62779}" presName="ConnectLine" presStyleLbl="dkBgShp" presStyleIdx="16" presStyleCnt="18"/>
      <dgm:spPr/>
    </dgm:pt>
    <dgm:pt modelId="{0D64BBA5-36CD-41F0-90B2-EA4BC20EADEA}" type="pres">
      <dgm:prSet presAssocID="{F7328C58-75EB-4394-A545-3CA5EDB62779}" presName="ConnectorPoint" presStyleCnt="0"/>
      <dgm:spPr/>
    </dgm:pt>
    <dgm:pt modelId="{2F8A5B47-39DB-435A-80A5-D790AC0A333F}" type="pres">
      <dgm:prSet presAssocID="{F7328C58-75EB-4394-A545-3CA5EDB62779}" presName="Bullet" presStyleLbl="lnNode1" presStyleIdx="14" presStyleCnt="16"/>
      <dgm:spPr/>
    </dgm:pt>
    <dgm:pt modelId="{7E9AF29F-30D5-460A-904B-66F9C75EB842}" type="pres">
      <dgm:prSet presAssocID="{F7328C58-75EB-4394-A545-3CA5EDB62779}" presName="EmptyPlaceHolder" presStyleCnt="0"/>
      <dgm:spPr/>
    </dgm:pt>
    <dgm:pt modelId="{A74874F8-F89C-44E4-B37A-813F28E43453}" type="pres">
      <dgm:prSet presAssocID="{7D63F9B6-0FDE-486D-ABCA-DDAD16A7B934}" presName="spaceBetweenRectangles" presStyleCnt="0"/>
      <dgm:spPr/>
    </dgm:pt>
    <dgm:pt modelId="{5DC8AC9C-139C-428B-8060-98C24C4C9B26}" type="pres">
      <dgm:prSet presAssocID="{40280E5D-1219-4FA2-8BE4-35C221227EFD}" presName="composite" presStyleCnt="0"/>
      <dgm:spPr/>
    </dgm:pt>
    <dgm:pt modelId="{C27526DB-DD26-464A-B30A-0BF6595C602C}" type="pres">
      <dgm:prSet presAssocID="{40280E5D-1219-4FA2-8BE4-35C221227EFD}" presName="DropPinPlaceHolder" presStyleCnt="0"/>
      <dgm:spPr/>
    </dgm:pt>
    <dgm:pt modelId="{5AA9FC46-A958-4DBE-9423-8B1ADC4E705D}" type="pres">
      <dgm:prSet presAssocID="{40280E5D-1219-4FA2-8BE4-35C221227EFD}" presName="DropPin" presStyleLbl="alignNode1" presStyleIdx="15" presStyleCnt="16"/>
      <dgm:spPr/>
    </dgm:pt>
    <dgm:pt modelId="{5F61EADA-DC77-4437-A167-7D0524298D4F}" type="pres">
      <dgm:prSet presAssocID="{40280E5D-1219-4FA2-8BE4-35C221227EFD}" presName="Ellipse" presStyleLbl="fgAcc1" presStyleIdx="15" presStyleCnt="16"/>
      <dgm:spPr/>
    </dgm:pt>
    <dgm:pt modelId="{90AC673B-3FDA-4F8C-80AF-5EBEB8CD49FE}" type="pres">
      <dgm:prSet presAssocID="{40280E5D-1219-4FA2-8BE4-35C221227EFD}" presName="L2TextContainer" presStyleLbl="revTx" presStyleIdx="30" presStyleCnt="32">
        <dgm:presLayoutVars>
          <dgm:bulletEnabled val="1"/>
        </dgm:presLayoutVars>
      </dgm:prSet>
      <dgm:spPr/>
    </dgm:pt>
    <dgm:pt modelId="{568DAA23-F037-4A40-951E-40820FE56000}" type="pres">
      <dgm:prSet presAssocID="{40280E5D-1219-4FA2-8BE4-35C221227EFD}" presName="L1TextContainer" presStyleLbl="revTx" presStyleIdx="31" presStyleCnt="32">
        <dgm:presLayoutVars>
          <dgm:chMax val="1"/>
          <dgm:chPref val="1"/>
          <dgm:bulletEnabled val="1"/>
        </dgm:presLayoutVars>
      </dgm:prSet>
      <dgm:spPr/>
    </dgm:pt>
    <dgm:pt modelId="{F7DD8220-1CF5-473E-9BC7-8ADE3BAD27DD}" type="pres">
      <dgm:prSet presAssocID="{40280E5D-1219-4FA2-8BE4-35C221227EFD}" presName="ConnectLine" presStyleLbl="dkBgShp" presStyleIdx="17" presStyleCnt="18"/>
      <dgm:spPr/>
    </dgm:pt>
    <dgm:pt modelId="{56999932-07CB-410B-B16F-8D1797E4F2C4}" type="pres">
      <dgm:prSet presAssocID="{40280E5D-1219-4FA2-8BE4-35C221227EFD}" presName="ConnectorPoint" presStyleCnt="0"/>
      <dgm:spPr/>
    </dgm:pt>
    <dgm:pt modelId="{8FA2CC8A-643E-45BC-9342-B0CCF7375CDB}" type="pres">
      <dgm:prSet presAssocID="{40280E5D-1219-4FA2-8BE4-35C221227EFD}" presName="Bullet" presStyleLbl="lnNode1" presStyleIdx="15" presStyleCnt="16"/>
      <dgm:spPr/>
    </dgm:pt>
    <dgm:pt modelId="{CEDBDADF-D03F-4802-9667-04888D449A48}" type="pres">
      <dgm:prSet presAssocID="{40280E5D-1219-4FA2-8BE4-35C221227EFD}" presName="EmptyPlaceHolder" presStyleCnt="0"/>
      <dgm:spPr/>
    </dgm:pt>
  </dgm:ptLst>
  <dgm:cxnLst>
    <dgm:cxn modelId="{5C0B7606-7664-495E-86D1-D90384E2DF4C}" type="presOf" srcId="{ACAEF544-60E9-43D4-96CF-194782F8288A}" destId="{3E5E5969-5F6F-4E9B-8712-A2DDD99AC487}" srcOrd="0" destOrd="0" presId="urn:microsoft.com/office/officeart/2024/layout/BulletTimeline"/>
    <dgm:cxn modelId="{F8E95907-96E5-42D0-80C4-3A66B7AD123B}" type="presOf" srcId="{3C71E456-390A-4628-973F-38626E5BE1EC}" destId="{452C2599-7761-42D0-ACA8-C14A7E864604}" srcOrd="0" destOrd="0" presId="urn:microsoft.com/office/officeart/2024/layout/BulletTimeline"/>
    <dgm:cxn modelId="{77C9140A-E0C4-4EFF-AB8A-D110480DF541}" type="presOf" srcId="{BA9B8692-FD30-474D-9ACE-459E44C71B7E}" destId="{D3CE94B9-1F83-4288-BAFE-FC1C6FE6B9DE}" srcOrd="0" destOrd="0" presId="urn:microsoft.com/office/officeart/2024/layout/BulletTimeline"/>
    <dgm:cxn modelId="{5C2F770B-E2BB-4D8E-B3A6-C17832D0C616}" srcId="{709BF8C8-6712-43E6-8F72-96589172E2D1}" destId="{2CB03540-EC51-4CBB-9585-99D5EE1FFA2B}" srcOrd="6" destOrd="0" parTransId="{F5C46F31-5DFD-4518-A8A5-5FCBD8C1A7F2}" sibTransId="{63F17D9E-CD40-4F8D-B342-7A374E17E24E}"/>
    <dgm:cxn modelId="{59CA180D-56AC-4349-BA62-2B7DC9581F79}" type="presOf" srcId="{B1928A5C-C07E-4752-B71F-4B4BB5ECDBCB}" destId="{A459D128-017B-48CF-8B2A-901553A041B8}" srcOrd="0" destOrd="0" presId="urn:microsoft.com/office/officeart/2024/layout/BulletTimeline"/>
    <dgm:cxn modelId="{2301E00F-F898-41E8-95CE-0FAB50B5DC13}" type="presOf" srcId="{1A563F92-AABC-4E79-9914-FF34109536ED}" destId="{3F80462F-9A43-4EA3-BA59-AA72B5E33143}" srcOrd="0" destOrd="0" presId="urn:microsoft.com/office/officeart/2024/layout/BulletTimeline"/>
    <dgm:cxn modelId="{7A0A4E10-925B-400A-9D2B-1C48744B3330}" srcId="{709BF8C8-6712-43E6-8F72-96589172E2D1}" destId="{BA9B8692-FD30-474D-9ACE-459E44C71B7E}" srcOrd="7" destOrd="0" parTransId="{0F4172CE-8C29-4AEE-AEFD-922A0EA5DDE4}" sibTransId="{97AE8FCB-D95F-4EF1-9AB4-8BF8C76964C8}"/>
    <dgm:cxn modelId="{CA5F1314-756C-472F-81ED-608BE9C7EEE5}" type="presOf" srcId="{6ECACDA9-B788-4519-835F-FABBBB5FDFE5}" destId="{D4056E1E-2FEC-4565-8055-87550631D69D}" srcOrd="0" destOrd="0" presId="urn:microsoft.com/office/officeart/2024/layout/BulletTimeline"/>
    <dgm:cxn modelId="{F32AE314-B792-4A30-9B8F-4DDF2FBC6941}" srcId="{709BF8C8-6712-43E6-8F72-96589172E2D1}" destId="{25AB1ADF-2C9F-4F9F-A5D3-4EA895388C40}" srcOrd="3" destOrd="0" parTransId="{B7CB30CB-8CC7-43B7-92E6-13CD2BB30621}" sibTransId="{95221C8C-B717-4CEB-8898-D4D8BE8AFAA6}"/>
    <dgm:cxn modelId="{9CB92D17-B599-44C4-B91D-1F4E98A3B9D8}" srcId="{28228DEA-101B-4C5C-B319-05EF354376D4}" destId="{15D85C39-CEA9-49AF-BAC2-A61F26E9DF69}" srcOrd="0" destOrd="0" parTransId="{696ACB23-49D2-4591-B15A-2540A41DCC79}" sibTransId="{F7C4B781-BEF1-4670-8F3A-423AF05B98BF}"/>
    <dgm:cxn modelId="{3DA4A818-29BB-4B93-8AAF-4007D29AE051}" type="presOf" srcId="{CEC10830-DE65-4453-BE1C-5816ED0F164C}" destId="{6548B57E-F184-4EF9-A14F-F50EF9862638}" srcOrd="0" destOrd="0" presId="urn:microsoft.com/office/officeart/2024/layout/BulletTimeline"/>
    <dgm:cxn modelId="{F6E5391C-4671-4B07-AD98-59DC86EB81F6}" srcId="{709BF8C8-6712-43E6-8F72-96589172E2D1}" destId="{CEC10830-DE65-4453-BE1C-5816ED0F164C}" srcOrd="5" destOrd="0" parTransId="{6BE2F9B6-4158-4DE4-A047-31FD84543EEC}" sibTransId="{C8E37EA0-AC40-4859-BF2C-A22E32F9E0F6}"/>
    <dgm:cxn modelId="{2999161E-ADFE-4F0E-AC7E-56BB2D4358CE}" type="presOf" srcId="{709BF8C8-6712-43E6-8F72-96589172E2D1}" destId="{C5A87F1D-D328-4839-9E70-4DD7B17D9574}" srcOrd="0" destOrd="0" presId="urn:microsoft.com/office/officeart/2024/layout/BulletTimeline"/>
    <dgm:cxn modelId="{B4985820-4A4A-4B0A-9E97-B6EC3F1568D7}" type="presOf" srcId="{969358E0-A292-4129-95DB-6109F145B220}" destId="{BAF38819-E6E0-435C-BA4E-8C912A9B2271}" srcOrd="0" destOrd="0" presId="urn:microsoft.com/office/officeart/2024/layout/BulletTimeline"/>
    <dgm:cxn modelId="{CDFAAA22-76EF-4DC4-BBD1-C9633406B268}" type="presOf" srcId="{F84E8739-F9CF-476A-9B5F-3F10BA452F4A}" destId="{E3590DD3-08AF-43C5-93EF-3089C81C7189}" srcOrd="0" destOrd="0" presId="urn:microsoft.com/office/officeart/2024/layout/BulletTimeline"/>
    <dgm:cxn modelId="{E3178A23-FCAF-4280-BA01-87EFD459CBD5}" type="presOf" srcId="{A5ED3598-9354-4FD0-8DD9-E4B2AB6AF6EE}" destId="{099C8593-A067-4274-A409-6FF7820C9D51}" srcOrd="0" destOrd="0" presId="urn:microsoft.com/office/officeart/2024/layout/BulletTimeline"/>
    <dgm:cxn modelId="{D0FAFB2A-1080-4E7F-813B-12C8606DEE94}" srcId="{709BF8C8-6712-43E6-8F72-96589172E2D1}" destId="{3D93799A-03C7-470D-8CC4-DF447E401DB1}" srcOrd="12" destOrd="0" parTransId="{55C2C653-9AD0-422D-A947-15CA8D4FB700}" sibTransId="{F0D8F8C0-7D51-4587-A889-C7AD3AD1D482}"/>
    <dgm:cxn modelId="{23FF0E2B-51A3-4475-A2EA-8F4DE4847D98}" srcId="{709BF8C8-6712-43E6-8F72-96589172E2D1}" destId="{1A563F92-AABC-4E79-9914-FF34109536ED}" srcOrd="4" destOrd="0" parTransId="{8E28A897-FD4B-466F-A568-009C1A97EF7F}" sibTransId="{FBCD9282-5E1D-4FCF-8030-D27BF81022A3}"/>
    <dgm:cxn modelId="{0EC01735-3090-4A70-ACAB-5BB4A552941D}" srcId="{709BF8C8-6712-43E6-8F72-96589172E2D1}" destId="{40280E5D-1219-4FA2-8BE4-35C221227EFD}" srcOrd="15" destOrd="0" parTransId="{239C3162-063A-4867-B854-CE4CBCCA87EB}" sibTransId="{23672F16-436A-4C47-846E-E2C29FBC4E7C}"/>
    <dgm:cxn modelId="{1FE74336-07E0-4063-9A41-A18799B33207}" srcId="{3D93799A-03C7-470D-8CC4-DF447E401DB1}" destId="{ACAEF544-60E9-43D4-96CF-194782F8288A}" srcOrd="0" destOrd="0" parTransId="{B6100FA4-4DAC-4CE9-80DA-CA44297B8093}" sibTransId="{7240C12D-5AC3-4B41-95A7-F484FE0F30B6}"/>
    <dgm:cxn modelId="{69383A3C-F5F7-4737-B6FC-014EA7A1D77F}" srcId="{8447302A-5560-4E65-A735-DDFAC96013A1}" destId="{65FAAF7B-2A9C-4ABD-9F3F-2FD537738014}" srcOrd="0" destOrd="0" parTransId="{DF5FAFC1-B612-4EF4-818D-4BF7DDD02E5C}" sibTransId="{969DF3C4-AAF2-4B8C-A624-47F1FD810CA4}"/>
    <dgm:cxn modelId="{0441C23D-DEF7-4AAD-AC08-A06513D52645}" type="presOf" srcId="{2CB03540-EC51-4CBB-9585-99D5EE1FFA2B}" destId="{4E653B13-66B9-4B80-A2F9-FEB59D90845A}" srcOrd="0" destOrd="0" presId="urn:microsoft.com/office/officeart/2024/layout/BulletTimeline"/>
    <dgm:cxn modelId="{F2137A5B-9797-4C0F-800A-2F044F93F73D}" srcId="{BF36629D-5AA4-4D31-BFE5-9DD9291948D4}" destId="{81DB42A3-549C-415D-B145-8CCF2EF5E298}" srcOrd="0" destOrd="0" parTransId="{C70FD556-5C06-44ED-A19F-BB632BB42107}" sibTransId="{BF2314CB-E69C-4A25-8B8E-161C9D72584B}"/>
    <dgm:cxn modelId="{671C2141-AF96-43BE-AD73-F8D19C914A6F}" type="presOf" srcId="{F7328C58-75EB-4394-A545-3CA5EDB62779}" destId="{8D7204B6-043F-4AD5-A208-6054A3803CA3}" srcOrd="0" destOrd="0" presId="urn:microsoft.com/office/officeart/2024/layout/BulletTimeline"/>
    <dgm:cxn modelId="{03720067-A5AA-472F-BED9-B3A5D5256E80}" srcId="{BA9B8692-FD30-474D-9ACE-459E44C71B7E}" destId="{10FFC77F-E280-4423-A044-B4CE98C5FDCB}" srcOrd="0" destOrd="0" parTransId="{46726A4A-E850-4E1C-8AE6-2D7B721BBFD7}" sibTransId="{78BE1BF2-6527-4EFB-906C-03D31C412315}"/>
    <dgm:cxn modelId="{C6B8204B-66CF-4ED4-9FAE-5AC5F1EDFE43}" srcId="{1A563F92-AABC-4E79-9914-FF34109536ED}" destId="{8E9F9CC5-3F04-426E-9D39-CFD77F958E94}" srcOrd="0" destOrd="0" parTransId="{D8066325-56E4-4B97-A6C7-467137D85C50}" sibTransId="{F12C3AAD-BD88-4F7B-A53B-7BC00E7D15BA}"/>
    <dgm:cxn modelId="{98594773-3129-4EA6-9D6E-05990D81F882}" type="presOf" srcId="{5A26EF79-468D-4223-8A8F-573E34681A31}" destId="{90AC673B-3FDA-4F8C-80AF-5EBEB8CD49FE}" srcOrd="0" destOrd="0" presId="urn:microsoft.com/office/officeart/2024/layout/BulletTimeline"/>
    <dgm:cxn modelId="{1A424D56-5C17-49D3-B481-00AF1B98634A}" srcId="{F7328C58-75EB-4394-A545-3CA5EDB62779}" destId="{25300620-E878-44F1-8861-C1A04F86455E}" srcOrd="0" destOrd="0" parTransId="{C3C54155-0A34-4EAD-B951-F433099799B5}" sibTransId="{98B1D8AD-D867-4870-A02B-1EA555AA2C2A}"/>
    <dgm:cxn modelId="{DD952057-7663-4402-AC52-4B2BDBEA0411}" srcId="{709BF8C8-6712-43E6-8F72-96589172E2D1}" destId="{28228DEA-101B-4C5C-B319-05EF354376D4}" srcOrd="13" destOrd="0" parTransId="{535F707A-ADF5-4800-AD4A-E4D84BD30B2D}" sibTransId="{CD03814D-2A85-4E7A-A3E1-C2B861F48056}"/>
    <dgm:cxn modelId="{25E9F658-566F-4690-BA88-3D1DC8A8132A}" type="presOf" srcId="{65FAAF7B-2A9C-4ABD-9F3F-2FD537738014}" destId="{2978BA16-329F-4E3C-82F3-30D2EA6DE734}" srcOrd="0" destOrd="0" presId="urn:microsoft.com/office/officeart/2024/layout/BulletTimeline"/>
    <dgm:cxn modelId="{9ECBD65A-DFAD-4E3A-A2A9-3837520C1113}" type="presOf" srcId="{40280E5D-1219-4FA2-8BE4-35C221227EFD}" destId="{568DAA23-F037-4A40-951E-40820FE56000}" srcOrd="0" destOrd="0" presId="urn:microsoft.com/office/officeart/2024/layout/BulletTimeline"/>
    <dgm:cxn modelId="{79D8E77B-FC75-4DD2-B63F-65B79EC78FA0}" srcId="{535909B4-EA01-4274-8FA5-8F05187C3479}" destId="{969358E0-A292-4129-95DB-6109F145B220}" srcOrd="0" destOrd="0" parTransId="{1B1E1C21-BBCE-4E64-BF87-E84D1F4F44C6}" sibTransId="{D9ACFFAA-A6D2-4438-99AF-D2FE319659FA}"/>
    <dgm:cxn modelId="{3316AD7F-C78D-4071-A08D-55F86BBF2CF0}" type="presOf" srcId="{1D11883C-4B99-4B6C-9C92-1691EF1090A4}" destId="{3B988FDE-EFEB-468F-956F-44355DD6D070}" srcOrd="0" destOrd="0" presId="urn:microsoft.com/office/officeart/2024/layout/BulletTimeline"/>
    <dgm:cxn modelId="{81A4DD83-A41E-4840-B39D-F728962B36B4}" srcId="{709BF8C8-6712-43E6-8F72-96589172E2D1}" destId="{BF36629D-5AA4-4D31-BFE5-9DD9291948D4}" srcOrd="1" destOrd="0" parTransId="{B3A83243-7F1A-497B-85F4-C6210896F879}" sibTransId="{71721255-C835-4ADB-A48B-4B25600BDB09}"/>
    <dgm:cxn modelId="{378D1486-92A8-4F54-8A53-51586702141D}" type="presOf" srcId="{0D82F542-ACA8-4F2D-85BE-F1AE69A2FDB7}" destId="{A448378B-5671-4B38-B078-A8CD7E9553B7}" srcOrd="0" destOrd="0" presId="urn:microsoft.com/office/officeart/2024/layout/BulletTimeline"/>
    <dgm:cxn modelId="{08387788-0F3E-47EF-96BE-05666A56627B}" type="presOf" srcId="{BF36629D-5AA4-4D31-BFE5-9DD9291948D4}" destId="{57777791-0DD5-4096-A4B1-274DBDE2A01E}" srcOrd="0" destOrd="0" presId="urn:microsoft.com/office/officeart/2024/layout/BulletTimeline"/>
    <dgm:cxn modelId="{5DFEC68E-6FE5-4111-91B4-F212E8526747}" type="presOf" srcId="{15D85C39-CEA9-49AF-BAC2-A61F26E9DF69}" destId="{5FB68974-1189-445C-9A9F-ABDB9B2B5BEE}" srcOrd="0" destOrd="0" presId="urn:microsoft.com/office/officeart/2024/layout/BulletTimeline"/>
    <dgm:cxn modelId="{D610328F-4E15-48CD-B839-432BF34FD0FB}" srcId="{A5ED3598-9354-4FD0-8DD9-E4B2AB6AF6EE}" destId="{3851D7A2-CE19-4EB4-9BC3-9A72EB71AB57}" srcOrd="0" destOrd="0" parTransId="{5F562542-AAE0-402C-8A10-7E16D0B37D65}" sibTransId="{4348A2E7-6918-4936-B8B7-A819E97FBCD0}"/>
    <dgm:cxn modelId="{23C9CD99-D6AD-4ED6-A118-F533B8C00B26}" srcId="{709BF8C8-6712-43E6-8F72-96589172E2D1}" destId="{343BC2FA-EA15-4721-834B-19CCE5616925}" srcOrd="10" destOrd="0" parTransId="{1095F0A4-568A-4561-9CDF-D7F084D0A6B9}" sibTransId="{A8B7BC96-9A38-4010-9ADB-B0AD42AF1EBD}"/>
    <dgm:cxn modelId="{25E9559D-FDE9-4280-9A22-959B49B33ACC}" type="presOf" srcId="{3D93799A-03C7-470D-8CC4-DF447E401DB1}" destId="{5E0A5E1F-73ED-4E5A-AABA-920759B562E6}" srcOrd="0" destOrd="0" presId="urn:microsoft.com/office/officeart/2024/layout/BulletTimeline"/>
    <dgm:cxn modelId="{26AC0CA2-ECE0-4624-8FA3-785969A8407C}" type="presOf" srcId="{8447302A-5560-4E65-A735-DDFAC96013A1}" destId="{F4C55503-1416-422D-BBEF-F67B447E08FF}" srcOrd="0" destOrd="0" presId="urn:microsoft.com/office/officeart/2024/layout/BulletTimeline"/>
    <dgm:cxn modelId="{4CBAACA3-6FFB-4C3A-9A46-E2876CC47D8E}" type="presOf" srcId="{3851D7A2-CE19-4EB4-9BC3-9A72EB71AB57}" destId="{5850F87A-829A-4818-89B0-B843C7967746}" srcOrd="0" destOrd="0" presId="urn:microsoft.com/office/officeart/2024/layout/BulletTimeline"/>
    <dgm:cxn modelId="{28E899A8-0B47-47A4-AC96-2CE406A6CDD5}" type="presOf" srcId="{8E9F9CC5-3F04-426E-9D39-CFD77F958E94}" destId="{5582D106-D4EE-4918-9B8F-926B2C66C8A7}" srcOrd="0" destOrd="0" presId="urn:microsoft.com/office/officeart/2024/layout/BulletTimeline"/>
    <dgm:cxn modelId="{AD954DAD-CD70-48F9-8C2F-E312F4E5217C}" type="presOf" srcId="{25300620-E878-44F1-8861-C1A04F86455E}" destId="{6A981BDE-EFAD-4BDA-9D2D-F340AE0EF910}" srcOrd="0" destOrd="0" presId="urn:microsoft.com/office/officeart/2024/layout/BulletTimeline"/>
    <dgm:cxn modelId="{DCCB98B8-2EC3-4743-B429-D1DF906EE731}" type="presOf" srcId="{10FFC77F-E280-4423-A044-B4CE98C5FDCB}" destId="{1D75F546-7AEB-4189-911B-6987F1B34BFD}" srcOrd="0" destOrd="0" presId="urn:microsoft.com/office/officeart/2024/layout/BulletTimeline"/>
    <dgm:cxn modelId="{4DB032BD-925A-4916-B70B-E262660A54E3}" srcId="{709BF8C8-6712-43E6-8F72-96589172E2D1}" destId="{8447302A-5560-4E65-A735-DDFAC96013A1}" srcOrd="8" destOrd="0" parTransId="{B5258C89-E215-40F9-8285-E3FEEC0BC2D0}" sibTransId="{285FA84D-6AC0-45EA-9ED3-87A7D0A4055D}"/>
    <dgm:cxn modelId="{0B1F02C0-1019-412A-A3E1-D1BA14DDDE98}" srcId="{6ECACDA9-B788-4519-835F-FABBBB5FDFE5}" destId="{6D318845-4A71-4D15-A5CC-37300F774E4A}" srcOrd="0" destOrd="0" parTransId="{9EA62BA3-6563-4E48-A839-07432DD24382}" sibTransId="{167EDE2B-3E5C-4270-9964-994BDB4F1307}"/>
    <dgm:cxn modelId="{BCDB3EC3-C906-463B-867E-C73B42091085}" srcId="{2CB03540-EC51-4CBB-9585-99D5EE1FFA2B}" destId="{1D11883C-4B99-4B6C-9C92-1691EF1090A4}" srcOrd="0" destOrd="0" parTransId="{C6F7FE7D-D3FB-4004-AF95-DAD7CB437750}" sibTransId="{70EBA804-CDD4-4C5B-8A1E-3513C8036A34}"/>
    <dgm:cxn modelId="{179EB7C4-B340-424C-97BB-17C6F0C30DC3}" type="presOf" srcId="{535909B4-EA01-4274-8FA5-8F05187C3479}" destId="{455D4917-370B-4B59-BAC9-A03B4EE7DAF5}" srcOrd="0" destOrd="0" presId="urn:microsoft.com/office/officeart/2024/layout/BulletTimeline"/>
    <dgm:cxn modelId="{5E130CC5-86B6-4EF7-8D59-E1F0CC99AF33}" type="presOf" srcId="{25AB1ADF-2C9F-4F9F-A5D3-4EA895388C40}" destId="{61A74746-B55B-45E3-9F50-1033EB4C5398}" srcOrd="0" destOrd="0" presId="urn:microsoft.com/office/officeart/2024/layout/BulletTimeline"/>
    <dgm:cxn modelId="{B20056C9-3548-4EA4-B8A9-F30B893F42AE}" srcId="{709BF8C8-6712-43E6-8F72-96589172E2D1}" destId="{F7328C58-75EB-4394-A545-3CA5EDB62779}" srcOrd="14" destOrd="0" parTransId="{2775810C-1999-4C0B-AD5B-7002F4097D99}" sibTransId="{7D63F9B6-0FDE-486D-ABCA-DDAD16A7B934}"/>
    <dgm:cxn modelId="{188948CA-01E3-4794-A050-C52B494DED3F}" srcId="{40280E5D-1219-4FA2-8BE4-35C221227EFD}" destId="{5A26EF79-468D-4223-8A8F-573E34681A31}" srcOrd="0" destOrd="0" parTransId="{D34AEDC7-7E60-49C9-A650-31DBB2931210}" sibTransId="{F6600DB6-1B11-44CF-B33B-A3AD505C715D}"/>
    <dgm:cxn modelId="{741DC7CC-91D5-482D-85FD-1138FDE6B6E3}" type="presOf" srcId="{81DB42A3-549C-415D-B145-8CCF2EF5E298}" destId="{234494E8-4388-4E7D-B0BC-A28BEFB6C62A}" srcOrd="0" destOrd="0" presId="urn:microsoft.com/office/officeart/2024/layout/BulletTimeline"/>
    <dgm:cxn modelId="{5DAF1BD1-7863-47B9-913F-A25D5DFE1EF0}" srcId="{709BF8C8-6712-43E6-8F72-96589172E2D1}" destId="{A5ED3598-9354-4FD0-8DD9-E4B2AB6AF6EE}" srcOrd="0" destOrd="0" parTransId="{DB4D839C-8793-4B5D-A6FE-43DCDB8D773A}" sibTransId="{7D24A0C8-7E56-4474-A3EC-E04EA683E354}"/>
    <dgm:cxn modelId="{16527BD4-5C2E-4493-9533-7321B53D53A9}" srcId="{3C71E456-390A-4628-973F-38626E5BE1EC}" destId="{B1928A5C-C07E-4752-B71F-4B4BB5ECDBCB}" srcOrd="0" destOrd="0" parTransId="{3DA62551-62AC-45FE-AFCC-29F71AD9432E}" sibTransId="{F307B5D6-5584-4605-AA0E-C45438F89B1E}"/>
    <dgm:cxn modelId="{6FCDE4D4-C743-4413-B296-46E92F770250}" srcId="{709BF8C8-6712-43E6-8F72-96589172E2D1}" destId="{535909B4-EA01-4274-8FA5-8F05187C3479}" srcOrd="9" destOrd="0" parTransId="{2110706D-F7F4-4C0A-81FF-0A8CD6C8F5B0}" sibTransId="{3624C168-0681-4477-AB95-FFCF9F1E8A9E}"/>
    <dgm:cxn modelId="{352270D7-770B-4F91-9AB6-DEC595770078}" srcId="{709BF8C8-6712-43E6-8F72-96589172E2D1}" destId="{3C71E456-390A-4628-973F-38626E5BE1EC}" srcOrd="11" destOrd="0" parTransId="{EA9D9478-48C2-4510-AD62-18AD20EB1E8D}" sibTransId="{96809E10-6B10-4BA0-835F-46655E05115D}"/>
    <dgm:cxn modelId="{66D80DDC-7D56-403D-BF63-7E8EE733DDF8}" srcId="{709BF8C8-6712-43E6-8F72-96589172E2D1}" destId="{6ECACDA9-B788-4519-835F-FABBBB5FDFE5}" srcOrd="2" destOrd="0" parTransId="{9602E4F3-F65C-4EB5-8560-FF6BFDB87DA6}" sibTransId="{F245161E-6CD7-44A5-A8C5-CADE69353979}"/>
    <dgm:cxn modelId="{EC87CFE6-173A-4E8C-8020-EC9EEE00D56B}" type="presOf" srcId="{28228DEA-101B-4C5C-B319-05EF354376D4}" destId="{D4CA603A-8B5C-4F1D-9A56-E16EDE6107D5}" srcOrd="0" destOrd="0" presId="urn:microsoft.com/office/officeart/2024/layout/BulletTimeline"/>
    <dgm:cxn modelId="{26E9D6E7-2689-4849-8A64-9ECC105E464D}" srcId="{25AB1ADF-2C9F-4F9F-A5D3-4EA895388C40}" destId="{F84E8739-F9CF-476A-9B5F-3F10BA452F4A}" srcOrd="0" destOrd="0" parTransId="{ED7A7DA7-0D2D-433E-B010-8D6D6F30AFBB}" sibTransId="{AAE7AF05-7531-4FAF-B739-767E8A879BC0}"/>
    <dgm:cxn modelId="{29D3E3E7-F1E6-417A-B869-43801B9D9280}" type="presOf" srcId="{14E412F1-8E72-4A4F-BB40-2C834A740559}" destId="{32E8019B-82AC-4E5D-AE57-F0A73B0BEEE9}" srcOrd="0" destOrd="0" presId="urn:microsoft.com/office/officeart/2024/layout/BulletTimeline"/>
    <dgm:cxn modelId="{D080E6F3-50E9-4795-81DE-6BF2174A5A40}" srcId="{CEC10830-DE65-4453-BE1C-5816ED0F164C}" destId="{0D82F542-ACA8-4F2D-85BE-F1AE69A2FDB7}" srcOrd="0" destOrd="0" parTransId="{B6F9410C-86B4-4513-A2B6-C4941FAB4F22}" sibTransId="{82C5E3B3-5748-4003-A46B-F1F15252F036}"/>
    <dgm:cxn modelId="{92CAC8F4-CF12-43C3-BF1B-7752FB9077E3}" type="presOf" srcId="{6D318845-4A71-4D15-A5CC-37300F774E4A}" destId="{EEF16C6D-EC93-4046-81B8-009C1689C6EC}" srcOrd="0" destOrd="0" presId="urn:microsoft.com/office/officeart/2024/layout/BulletTimeline"/>
    <dgm:cxn modelId="{348405F7-4AF3-4854-8464-7214C942D3ED}" srcId="{343BC2FA-EA15-4721-834B-19CCE5616925}" destId="{14E412F1-8E72-4A4F-BB40-2C834A740559}" srcOrd="0" destOrd="0" parTransId="{2A62A8C3-75E0-45F8-98C2-ABF22AF5DAFC}" sibTransId="{A33A8353-728B-4C12-A6CA-ADD35E8AA129}"/>
    <dgm:cxn modelId="{5485CCFB-C035-4645-BB6F-460DF9E57D2F}" type="presOf" srcId="{343BC2FA-EA15-4721-834B-19CCE5616925}" destId="{39A64308-31E3-4975-8B4E-4BBC924BBD52}" srcOrd="0" destOrd="0" presId="urn:microsoft.com/office/officeart/2024/layout/BulletTimeline"/>
    <dgm:cxn modelId="{C47B3FDD-1A72-4FA8-B21F-D6284587C746}" type="presParOf" srcId="{C5A87F1D-D328-4839-9E70-4DD7B17D9574}" destId="{28B7B06C-6379-4E55-80F6-9CD04FD0690C}" srcOrd="0" destOrd="0" presId="urn:microsoft.com/office/officeart/2024/layout/BulletTimeline"/>
    <dgm:cxn modelId="{4B698059-76E3-45E6-B3BE-5AE6960502F3}" type="presParOf" srcId="{28B7B06C-6379-4E55-80F6-9CD04FD0690C}" destId="{74DCCE1B-93E3-4798-B6E5-DA9B5A94A144}" srcOrd="0" destOrd="0" presId="urn:microsoft.com/office/officeart/2024/layout/BulletTimeline"/>
    <dgm:cxn modelId="{ADA2DAC3-AEA0-48E0-A244-56CA622509D9}" type="presParOf" srcId="{28B7B06C-6379-4E55-80F6-9CD04FD0690C}" destId="{ACCC207F-D52C-4B54-9D26-65BB789ADAA3}" srcOrd="1" destOrd="0" presId="urn:microsoft.com/office/officeart/2024/layout/BulletTimeline"/>
    <dgm:cxn modelId="{D74350E7-D657-457F-A277-FB2669020EF1}" type="presParOf" srcId="{C5A87F1D-D328-4839-9E70-4DD7B17D9574}" destId="{025360E1-B2C8-4AD2-8B20-D0929DC27307}" srcOrd="1" destOrd="0" presId="urn:microsoft.com/office/officeart/2024/layout/BulletTimeline"/>
    <dgm:cxn modelId="{F0232DA4-DF05-4DB9-877A-370698379E63}" type="presParOf" srcId="{025360E1-B2C8-4AD2-8B20-D0929DC27307}" destId="{66CF3090-7743-4F83-8817-C7C39FDDCFAC}" srcOrd="0" destOrd="0" presId="urn:microsoft.com/office/officeart/2024/layout/BulletTimeline"/>
    <dgm:cxn modelId="{3C12E2B4-6B80-49BC-B6EB-AA345B165A73}" type="presParOf" srcId="{66CF3090-7743-4F83-8817-C7C39FDDCFAC}" destId="{72FF34DF-0328-48BC-8B01-6A85F6A7D433}" srcOrd="0" destOrd="0" presId="urn:microsoft.com/office/officeart/2024/layout/BulletTimeline"/>
    <dgm:cxn modelId="{AE506722-45E3-462B-896F-29FF239530DC}" type="presParOf" srcId="{72FF34DF-0328-48BC-8B01-6A85F6A7D433}" destId="{7982B046-826A-4E3C-AA1E-5F07653F0683}" srcOrd="0" destOrd="0" presId="urn:microsoft.com/office/officeart/2024/layout/BulletTimeline"/>
    <dgm:cxn modelId="{F3EAF098-D6E1-4A97-BD79-ADC4BA049D65}" type="presParOf" srcId="{72FF34DF-0328-48BC-8B01-6A85F6A7D433}" destId="{3EAAF0F8-9798-4634-BC27-246D6CF1BBFC}" srcOrd="1" destOrd="0" presId="urn:microsoft.com/office/officeart/2024/layout/BulletTimeline"/>
    <dgm:cxn modelId="{7277C0C6-7D30-4854-919E-7B4E94105763}" type="presParOf" srcId="{66CF3090-7743-4F83-8817-C7C39FDDCFAC}" destId="{5850F87A-829A-4818-89B0-B843C7967746}" srcOrd="1" destOrd="0" presId="urn:microsoft.com/office/officeart/2024/layout/BulletTimeline"/>
    <dgm:cxn modelId="{30030B00-FD9C-42B4-90CF-5510B36D705A}" type="presParOf" srcId="{66CF3090-7743-4F83-8817-C7C39FDDCFAC}" destId="{099C8593-A067-4274-A409-6FF7820C9D51}" srcOrd="2" destOrd="0" presId="urn:microsoft.com/office/officeart/2024/layout/BulletTimeline"/>
    <dgm:cxn modelId="{2BB5D440-D293-4FF7-A15A-58F236A05E01}" type="presParOf" srcId="{66CF3090-7743-4F83-8817-C7C39FDDCFAC}" destId="{AFA04F8F-AEEF-4941-AAB7-0473C7484EB2}" srcOrd="3" destOrd="0" presId="urn:microsoft.com/office/officeart/2024/layout/BulletTimeline"/>
    <dgm:cxn modelId="{551DC92F-97CE-4535-B997-A09A2BB68344}" type="presParOf" srcId="{66CF3090-7743-4F83-8817-C7C39FDDCFAC}" destId="{1EB56167-C05A-4379-A961-71B4125BC2AB}" srcOrd="4" destOrd="0" presId="urn:microsoft.com/office/officeart/2024/layout/BulletTimeline"/>
    <dgm:cxn modelId="{86816F36-A4D7-493A-9677-7340B432E0E2}" type="presParOf" srcId="{1EB56167-C05A-4379-A961-71B4125BC2AB}" destId="{38D36276-CEB5-44E6-B03E-8C160155F9BD}" srcOrd="0" destOrd="0" presId="urn:microsoft.com/office/officeart/2024/layout/BulletTimeline"/>
    <dgm:cxn modelId="{FB7B74B4-0142-4AA8-91E6-9C47BDC8F491}" type="presParOf" srcId="{66CF3090-7743-4F83-8817-C7C39FDDCFAC}" destId="{0716BE42-7E78-4266-B096-06FD17B4DECE}" srcOrd="5" destOrd="0" presId="urn:microsoft.com/office/officeart/2024/layout/BulletTimeline"/>
    <dgm:cxn modelId="{6E2F5AF7-B639-4286-8F29-45CA44939ABE}" type="presParOf" srcId="{025360E1-B2C8-4AD2-8B20-D0929DC27307}" destId="{B5A93DE5-3E86-4B06-821B-7EF9D8951E45}" srcOrd="1" destOrd="0" presId="urn:microsoft.com/office/officeart/2024/layout/BulletTimeline"/>
    <dgm:cxn modelId="{E2E48829-0FD5-4B03-B79C-1623599E0FC6}" type="presParOf" srcId="{025360E1-B2C8-4AD2-8B20-D0929DC27307}" destId="{5B45B1F3-AA06-48EA-83A7-96141FD6B47B}" srcOrd="2" destOrd="0" presId="urn:microsoft.com/office/officeart/2024/layout/BulletTimeline"/>
    <dgm:cxn modelId="{8885E91D-B4AE-420D-8593-1C9AB99E294B}" type="presParOf" srcId="{5B45B1F3-AA06-48EA-83A7-96141FD6B47B}" destId="{1EB66FC0-16AA-4E94-B068-82EF20AC9B84}" srcOrd="0" destOrd="0" presId="urn:microsoft.com/office/officeart/2024/layout/BulletTimeline"/>
    <dgm:cxn modelId="{1515F08A-26D6-489D-8BB2-91AAE83D2442}" type="presParOf" srcId="{1EB66FC0-16AA-4E94-B068-82EF20AC9B84}" destId="{30537A47-A321-4E60-9A27-6EF6FB5D25FD}" srcOrd="0" destOrd="0" presId="urn:microsoft.com/office/officeart/2024/layout/BulletTimeline"/>
    <dgm:cxn modelId="{F42AF778-FD0A-4D96-BC69-8E40279ABE61}" type="presParOf" srcId="{1EB66FC0-16AA-4E94-B068-82EF20AC9B84}" destId="{AEA1F9DC-D48B-4992-A182-1CF9D200C957}" srcOrd="1" destOrd="0" presId="urn:microsoft.com/office/officeart/2024/layout/BulletTimeline"/>
    <dgm:cxn modelId="{E5321E94-BB64-4E58-B895-BBA41D76B4D7}" type="presParOf" srcId="{5B45B1F3-AA06-48EA-83A7-96141FD6B47B}" destId="{234494E8-4388-4E7D-B0BC-A28BEFB6C62A}" srcOrd="1" destOrd="0" presId="urn:microsoft.com/office/officeart/2024/layout/BulletTimeline"/>
    <dgm:cxn modelId="{56419400-93AD-4AAB-A7C8-AB71BFF1A36F}" type="presParOf" srcId="{5B45B1F3-AA06-48EA-83A7-96141FD6B47B}" destId="{57777791-0DD5-4096-A4B1-274DBDE2A01E}" srcOrd="2" destOrd="0" presId="urn:microsoft.com/office/officeart/2024/layout/BulletTimeline"/>
    <dgm:cxn modelId="{D3675BFF-6896-4CDF-B4F8-DFEB8C0D79B4}" type="presParOf" srcId="{5B45B1F3-AA06-48EA-83A7-96141FD6B47B}" destId="{097F057F-015C-44AD-B004-5A618411F0B9}" srcOrd="3" destOrd="0" presId="urn:microsoft.com/office/officeart/2024/layout/BulletTimeline"/>
    <dgm:cxn modelId="{6A913195-CE86-411E-B484-52BA1DA3BF03}" type="presParOf" srcId="{5B45B1F3-AA06-48EA-83A7-96141FD6B47B}" destId="{E15B704D-F050-4651-8F31-4A927AF6F314}" srcOrd="4" destOrd="0" presId="urn:microsoft.com/office/officeart/2024/layout/BulletTimeline"/>
    <dgm:cxn modelId="{BF823534-C86F-475A-BE43-BF086FEF7242}" type="presParOf" srcId="{E15B704D-F050-4651-8F31-4A927AF6F314}" destId="{58C92604-A48D-4B3A-BF38-EFF42370D14D}" srcOrd="0" destOrd="0" presId="urn:microsoft.com/office/officeart/2024/layout/BulletTimeline"/>
    <dgm:cxn modelId="{3B6C53CA-6CE7-4E7D-80E6-03044A77B0D9}" type="presParOf" srcId="{5B45B1F3-AA06-48EA-83A7-96141FD6B47B}" destId="{53C9151D-30EF-42DA-96A8-8904BD33FFB6}" srcOrd="5" destOrd="0" presId="urn:microsoft.com/office/officeart/2024/layout/BulletTimeline"/>
    <dgm:cxn modelId="{6390EB6F-8ACB-48AA-9BCA-B1E27561B4FA}" type="presParOf" srcId="{025360E1-B2C8-4AD2-8B20-D0929DC27307}" destId="{5C4F0A3E-1A8A-46BD-808C-FF1547DAEFCE}" srcOrd="3" destOrd="0" presId="urn:microsoft.com/office/officeart/2024/layout/BulletTimeline"/>
    <dgm:cxn modelId="{DF6E017C-CAB0-481E-9F27-00C0C6B79923}" type="presParOf" srcId="{025360E1-B2C8-4AD2-8B20-D0929DC27307}" destId="{72324E4D-D3A4-4317-B61A-5E4E763997EE}" srcOrd="4" destOrd="0" presId="urn:microsoft.com/office/officeart/2024/layout/BulletTimeline"/>
    <dgm:cxn modelId="{FEC46291-FAF2-4A86-BD90-49769A7918A2}" type="presParOf" srcId="{72324E4D-D3A4-4317-B61A-5E4E763997EE}" destId="{97BFC08A-70E9-4EC6-8A00-21C19351F3B1}" srcOrd="0" destOrd="0" presId="urn:microsoft.com/office/officeart/2024/layout/BulletTimeline"/>
    <dgm:cxn modelId="{B53B0232-B9A0-4D18-8673-74BC73635C5C}" type="presParOf" srcId="{97BFC08A-70E9-4EC6-8A00-21C19351F3B1}" destId="{3C031D02-E2D8-4612-BF00-A0D423D01EB4}" srcOrd="0" destOrd="0" presId="urn:microsoft.com/office/officeart/2024/layout/BulletTimeline"/>
    <dgm:cxn modelId="{F020FAA8-5875-464F-8FEC-A87E95B270D2}" type="presParOf" srcId="{97BFC08A-70E9-4EC6-8A00-21C19351F3B1}" destId="{02B0A1AD-3765-41AD-B67B-3B99129908E5}" srcOrd="1" destOrd="0" presId="urn:microsoft.com/office/officeart/2024/layout/BulletTimeline"/>
    <dgm:cxn modelId="{56B6172E-5CC3-4902-8CAC-D21B0ADE1155}" type="presParOf" srcId="{72324E4D-D3A4-4317-B61A-5E4E763997EE}" destId="{EEF16C6D-EC93-4046-81B8-009C1689C6EC}" srcOrd="1" destOrd="0" presId="urn:microsoft.com/office/officeart/2024/layout/BulletTimeline"/>
    <dgm:cxn modelId="{F333F623-4B1D-4F46-AA98-A2BF390952C4}" type="presParOf" srcId="{72324E4D-D3A4-4317-B61A-5E4E763997EE}" destId="{D4056E1E-2FEC-4565-8055-87550631D69D}" srcOrd="2" destOrd="0" presId="urn:microsoft.com/office/officeart/2024/layout/BulletTimeline"/>
    <dgm:cxn modelId="{A85B1F47-D6A6-4E3A-8E32-5A3D4CF45280}" type="presParOf" srcId="{72324E4D-D3A4-4317-B61A-5E4E763997EE}" destId="{676EDE96-5EE6-499D-8362-D1F7B87F2ABA}" srcOrd="3" destOrd="0" presId="urn:microsoft.com/office/officeart/2024/layout/BulletTimeline"/>
    <dgm:cxn modelId="{EE34C274-34F6-49BC-98D8-56B7DB1DEAFB}" type="presParOf" srcId="{72324E4D-D3A4-4317-B61A-5E4E763997EE}" destId="{A2D6A211-AA42-412C-B0B4-162B00734EDE}" srcOrd="4" destOrd="0" presId="urn:microsoft.com/office/officeart/2024/layout/BulletTimeline"/>
    <dgm:cxn modelId="{FE8D9B59-7113-480D-955A-F8DC90EDDF6E}" type="presParOf" srcId="{A2D6A211-AA42-412C-B0B4-162B00734EDE}" destId="{ACC7B723-6E14-4F0F-8A23-C29EF0C79BBE}" srcOrd="0" destOrd="0" presId="urn:microsoft.com/office/officeart/2024/layout/BulletTimeline"/>
    <dgm:cxn modelId="{90213DD7-254C-4C0B-8B1D-7EE0F8509456}" type="presParOf" srcId="{72324E4D-D3A4-4317-B61A-5E4E763997EE}" destId="{979EAD26-DFC8-482C-BA6C-EF7F49DE4C52}" srcOrd="5" destOrd="0" presId="urn:microsoft.com/office/officeart/2024/layout/BulletTimeline"/>
    <dgm:cxn modelId="{543C4AAF-B86F-4259-AA10-B13CEDEB4D83}" type="presParOf" srcId="{025360E1-B2C8-4AD2-8B20-D0929DC27307}" destId="{5F901896-A605-40E6-8FCD-FC8F12D2DAA4}" srcOrd="5" destOrd="0" presId="urn:microsoft.com/office/officeart/2024/layout/BulletTimeline"/>
    <dgm:cxn modelId="{E3DD44E6-000E-4211-8571-7FD694E5DD8C}" type="presParOf" srcId="{025360E1-B2C8-4AD2-8B20-D0929DC27307}" destId="{E410D8A9-8FC2-4288-9D24-3D1F46D5E837}" srcOrd="6" destOrd="0" presId="urn:microsoft.com/office/officeart/2024/layout/BulletTimeline"/>
    <dgm:cxn modelId="{F7DFCF75-8B1B-4C98-BE0F-26E935BA7A06}" type="presParOf" srcId="{E410D8A9-8FC2-4288-9D24-3D1F46D5E837}" destId="{48917D44-52A4-406A-8D31-9BA63887060A}" srcOrd="0" destOrd="0" presId="urn:microsoft.com/office/officeart/2024/layout/BulletTimeline"/>
    <dgm:cxn modelId="{B5E12706-0A50-48C1-BDDF-414B95398157}" type="presParOf" srcId="{48917D44-52A4-406A-8D31-9BA63887060A}" destId="{E39019CB-BE47-49D7-A698-EA7AFB45D45F}" srcOrd="0" destOrd="0" presId="urn:microsoft.com/office/officeart/2024/layout/BulletTimeline"/>
    <dgm:cxn modelId="{83A11A69-B59A-4080-9DDD-E47727BA80C7}" type="presParOf" srcId="{48917D44-52A4-406A-8D31-9BA63887060A}" destId="{B6451F4D-BEBB-4B68-B4D5-2EDCCC288A86}" srcOrd="1" destOrd="0" presId="urn:microsoft.com/office/officeart/2024/layout/BulletTimeline"/>
    <dgm:cxn modelId="{DD04744F-3A75-4229-93CC-1E4B906BFB1A}" type="presParOf" srcId="{E410D8A9-8FC2-4288-9D24-3D1F46D5E837}" destId="{E3590DD3-08AF-43C5-93EF-3089C81C7189}" srcOrd="1" destOrd="0" presId="urn:microsoft.com/office/officeart/2024/layout/BulletTimeline"/>
    <dgm:cxn modelId="{C3F0C60D-42E3-4CD9-98D3-F79FA75C3789}" type="presParOf" srcId="{E410D8A9-8FC2-4288-9D24-3D1F46D5E837}" destId="{61A74746-B55B-45E3-9F50-1033EB4C5398}" srcOrd="2" destOrd="0" presId="urn:microsoft.com/office/officeart/2024/layout/BulletTimeline"/>
    <dgm:cxn modelId="{502BE3B8-BEEE-411F-9594-2DFB979C1426}" type="presParOf" srcId="{E410D8A9-8FC2-4288-9D24-3D1F46D5E837}" destId="{7454F788-20BF-408B-A3F3-1AA6E309E28D}" srcOrd="3" destOrd="0" presId="urn:microsoft.com/office/officeart/2024/layout/BulletTimeline"/>
    <dgm:cxn modelId="{7067B940-EC4C-4155-B586-D1C0198C4289}" type="presParOf" srcId="{E410D8A9-8FC2-4288-9D24-3D1F46D5E837}" destId="{0DE8E4A5-C86E-4EE9-88A8-C4EB9ED13149}" srcOrd="4" destOrd="0" presId="urn:microsoft.com/office/officeart/2024/layout/BulletTimeline"/>
    <dgm:cxn modelId="{4740C3A2-3B11-4202-9043-85297B496DF8}" type="presParOf" srcId="{0DE8E4A5-C86E-4EE9-88A8-C4EB9ED13149}" destId="{01913151-AFE0-4349-B4F9-9748E190B552}" srcOrd="0" destOrd="0" presId="urn:microsoft.com/office/officeart/2024/layout/BulletTimeline"/>
    <dgm:cxn modelId="{CC075303-29B6-447B-94EC-C0BCE00A31B1}" type="presParOf" srcId="{E410D8A9-8FC2-4288-9D24-3D1F46D5E837}" destId="{A0B62439-31B7-43E9-8967-5DF9CABC3B73}" srcOrd="5" destOrd="0" presId="urn:microsoft.com/office/officeart/2024/layout/BulletTimeline"/>
    <dgm:cxn modelId="{40A72933-CD58-4C86-84BE-1953A04B84AC}" type="presParOf" srcId="{025360E1-B2C8-4AD2-8B20-D0929DC27307}" destId="{C1CDD9A3-3D9F-4D30-8F41-D3960A963E78}" srcOrd="7" destOrd="0" presId="urn:microsoft.com/office/officeart/2024/layout/BulletTimeline"/>
    <dgm:cxn modelId="{BEE93C82-8C8C-4530-836B-521D840907C6}" type="presParOf" srcId="{025360E1-B2C8-4AD2-8B20-D0929DC27307}" destId="{78B5BF84-845A-4FA6-8968-425311B3C19D}" srcOrd="8" destOrd="0" presId="urn:microsoft.com/office/officeart/2024/layout/BulletTimeline"/>
    <dgm:cxn modelId="{73D82A86-8921-4053-ABB9-EFE237E09F28}" type="presParOf" srcId="{78B5BF84-845A-4FA6-8968-425311B3C19D}" destId="{7ED3972D-BF36-4FF8-A6C9-2D51289492FA}" srcOrd="0" destOrd="0" presId="urn:microsoft.com/office/officeart/2024/layout/BulletTimeline"/>
    <dgm:cxn modelId="{28F3390B-0EB6-4399-B52E-1545EFEB6C55}" type="presParOf" srcId="{7ED3972D-BF36-4FF8-A6C9-2D51289492FA}" destId="{1D7235AF-6ED3-4632-BD3F-74CF72F6DFDD}" srcOrd="0" destOrd="0" presId="urn:microsoft.com/office/officeart/2024/layout/BulletTimeline"/>
    <dgm:cxn modelId="{AB5E0C7E-CC69-41CB-A4F0-18B16ED5BCEE}" type="presParOf" srcId="{7ED3972D-BF36-4FF8-A6C9-2D51289492FA}" destId="{3F70E894-68C5-4A8B-80D1-71A8CE2EE968}" srcOrd="1" destOrd="0" presId="urn:microsoft.com/office/officeart/2024/layout/BulletTimeline"/>
    <dgm:cxn modelId="{FF7F12C7-8203-4193-A5E5-68F6556F320D}" type="presParOf" srcId="{78B5BF84-845A-4FA6-8968-425311B3C19D}" destId="{5582D106-D4EE-4918-9B8F-926B2C66C8A7}" srcOrd="1" destOrd="0" presId="urn:microsoft.com/office/officeart/2024/layout/BulletTimeline"/>
    <dgm:cxn modelId="{B6ED113A-6211-40B4-AF9E-F81D814B5207}" type="presParOf" srcId="{78B5BF84-845A-4FA6-8968-425311B3C19D}" destId="{3F80462F-9A43-4EA3-BA59-AA72B5E33143}" srcOrd="2" destOrd="0" presId="urn:microsoft.com/office/officeart/2024/layout/BulletTimeline"/>
    <dgm:cxn modelId="{5F8DB11D-4681-4222-AF86-E119360BD557}" type="presParOf" srcId="{78B5BF84-845A-4FA6-8968-425311B3C19D}" destId="{27807363-8FEF-4C9C-9D56-8269501CE5EB}" srcOrd="3" destOrd="0" presId="urn:microsoft.com/office/officeart/2024/layout/BulletTimeline"/>
    <dgm:cxn modelId="{0EE69899-0E75-4B5D-B433-CE03C01713AD}" type="presParOf" srcId="{78B5BF84-845A-4FA6-8968-425311B3C19D}" destId="{8B20D455-1899-4C22-B842-FCD92E5202AF}" srcOrd="4" destOrd="0" presId="urn:microsoft.com/office/officeart/2024/layout/BulletTimeline"/>
    <dgm:cxn modelId="{BF16247D-EB52-455A-AF27-E0DCAFD4899D}" type="presParOf" srcId="{8B20D455-1899-4C22-B842-FCD92E5202AF}" destId="{7BBC716A-37B6-4234-828B-98923436B2CA}" srcOrd="0" destOrd="0" presId="urn:microsoft.com/office/officeart/2024/layout/BulletTimeline"/>
    <dgm:cxn modelId="{4B4C091F-8C64-4845-B9E2-1061FE5D7379}" type="presParOf" srcId="{78B5BF84-845A-4FA6-8968-425311B3C19D}" destId="{ED4A5B94-946A-4CF3-A70F-F13A8EF35709}" srcOrd="5" destOrd="0" presId="urn:microsoft.com/office/officeart/2024/layout/BulletTimeline"/>
    <dgm:cxn modelId="{95E8E27A-A76B-46B0-B062-90E7AFF01756}" type="presParOf" srcId="{025360E1-B2C8-4AD2-8B20-D0929DC27307}" destId="{F9E25336-190F-4A04-A886-655DAC8F45B0}" srcOrd="9" destOrd="0" presId="urn:microsoft.com/office/officeart/2024/layout/BulletTimeline"/>
    <dgm:cxn modelId="{F74D05E1-CD2B-4F65-9B99-212555589CEF}" type="presParOf" srcId="{025360E1-B2C8-4AD2-8B20-D0929DC27307}" destId="{A8D922B8-A7ED-4FA9-A701-EF7B9735BCDC}" srcOrd="10" destOrd="0" presId="urn:microsoft.com/office/officeart/2024/layout/BulletTimeline"/>
    <dgm:cxn modelId="{3D44BC61-5E23-413F-944A-23C730517AEC}" type="presParOf" srcId="{A8D922B8-A7ED-4FA9-A701-EF7B9735BCDC}" destId="{18AD3588-F0C8-4D56-A4D0-C2B13285AB46}" srcOrd="0" destOrd="0" presId="urn:microsoft.com/office/officeart/2024/layout/BulletTimeline"/>
    <dgm:cxn modelId="{7147AAF5-6B95-4242-B264-96A476D192D8}" type="presParOf" srcId="{18AD3588-F0C8-4D56-A4D0-C2B13285AB46}" destId="{A6E21337-3970-4A5B-BDAF-1B8D9072CDA4}" srcOrd="0" destOrd="0" presId="urn:microsoft.com/office/officeart/2024/layout/BulletTimeline"/>
    <dgm:cxn modelId="{6C669C80-75A1-4AA6-887B-B5D474D76C81}" type="presParOf" srcId="{18AD3588-F0C8-4D56-A4D0-C2B13285AB46}" destId="{CBF3BE5B-7A81-4403-932F-F0D3FCEDCD0E}" srcOrd="1" destOrd="0" presId="urn:microsoft.com/office/officeart/2024/layout/BulletTimeline"/>
    <dgm:cxn modelId="{16757AC7-2FA3-47C2-9151-F5E9602BC9BC}" type="presParOf" srcId="{A8D922B8-A7ED-4FA9-A701-EF7B9735BCDC}" destId="{A448378B-5671-4B38-B078-A8CD7E9553B7}" srcOrd="1" destOrd="0" presId="urn:microsoft.com/office/officeart/2024/layout/BulletTimeline"/>
    <dgm:cxn modelId="{8B386164-BF2D-4F02-83E5-CE14398197B5}" type="presParOf" srcId="{A8D922B8-A7ED-4FA9-A701-EF7B9735BCDC}" destId="{6548B57E-F184-4EF9-A14F-F50EF9862638}" srcOrd="2" destOrd="0" presId="urn:microsoft.com/office/officeart/2024/layout/BulletTimeline"/>
    <dgm:cxn modelId="{9D59F07E-B24F-41CF-8CC6-1E6311D690CC}" type="presParOf" srcId="{A8D922B8-A7ED-4FA9-A701-EF7B9735BCDC}" destId="{88084FD8-9E4A-485D-B086-6E336720E20F}" srcOrd="3" destOrd="0" presId="urn:microsoft.com/office/officeart/2024/layout/BulletTimeline"/>
    <dgm:cxn modelId="{B5A22D65-E6D9-4B0E-9917-502FE4CD1036}" type="presParOf" srcId="{A8D922B8-A7ED-4FA9-A701-EF7B9735BCDC}" destId="{A35F6785-E288-41CF-A4DC-49FEC1BEFD97}" srcOrd="4" destOrd="0" presId="urn:microsoft.com/office/officeart/2024/layout/BulletTimeline"/>
    <dgm:cxn modelId="{9F9743E6-3930-49B1-A740-8F14D3E2BD73}" type="presParOf" srcId="{A35F6785-E288-41CF-A4DC-49FEC1BEFD97}" destId="{94F3705E-4AD2-45BE-B0C8-83CFAF510A6F}" srcOrd="0" destOrd="0" presId="urn:microsoft.com/office/officeart/2024/layout/BulletTimeline"/>
    <dgm:cxn modelId="{9531B9F8-6679-4E8D-A218-5F72E6A99BB0}" type="presParOf" srcId="{A8D922B8-A7ED-4FA9-A701-EF7B9735BCDC}" destId="{1875B359-BDF2-443D-83D4-FE3AFA8CD681}" srcOrd="5" destOrd="0" presId="urn:microsoft.com/office/officeart/2024/layout/BulletTimeline"/>
    <dgm:cxn modelId="{BCE8D42C-CCF7-4B9F-B762-E699B1221E47}" type="presParOf" srcId="{025360E1-B2C8-4AD2-8B20-D0929DC27307}" destId="{05A0BF7C-9C67-4FC3-80F9-38F7D5EC8D3A}" srcOrd="11" destOrd="0" presId="urn:microsoft.com/office/officeart/2024/layout/BulletTimeline"/>
    <dgm:cxn modelId="{C371727B-EA0E-4C8C-A629-F3DEB5E837CA}" type="presParOf" srcId="{025360E1-B2C8-4AD2-8B20-D0929DC27307}" destId="{2C03DEC2-CB4C-4D49-83CA-0A96F414F22C}" srcOrd="12" destOrd="0" presId="urn:microsoft.com/office/officeart/2024/layout/BulletTimeline"/>
    <dgm:cxn modelId="{8162BF72-6D13-4BE0-9C85-F3EF1ABEC902}" type="presParOf" srcId="{2C03DEC2-CB4C-4D49-83CA-0A96F414F22C}" destId="{0AE7C7E9-75B4-4073-B21F-26F13097748C}" srcOrd="0" destOrd="0" presId="urn:microsoft.com/office/officeart/2024/layout/BulletTimeline"/>
    <dgm:cxn modelId="{94BCE2D2-62CC-4DFB-AE32-376FEBD65201}" type="presParOf" srcId="{0AE7C7E9-75B4-4073-B21F-26F13097748C}" destId="{BC21E99C-4138-4835-8504-04E95B209575}" srcOrd="0" destOrd="0" presId="urn:microsoft.com/office/officeart/2024/layout/BulletTimeline"/>
    <dgm:cxn modelId="{3389402A-0F21-4089-B694-913C7E70691A}" type="presParOf" srcId="{0AE7C7E9-75B4-4073-B21F-26F13097748C}" destId="{723CA273-1AA9-4BB8-A585-9E0C8CFD0F88}" srcOrd="1" destOrd="0" presId="urn:microsoft.com/office/officeart/2024/layout/BulletTimeline"/>
    <dgm:cxn modelId="{A12652B9-0E7F-4001-BD5E-F332BFBDF88F}" type="presParOf" srcId="{2C03DEC2-CB4C-4D49-83CA-0A96F414F22C}" destId="{3B988FDE-EFEB-468F-956F-44355DD6D070}" srcOrd="1" destOrd="0" presId="urn:microsoft.com/office/officeart/2024/layout/BulletTimeline"/>
    <dgm:cxn modelId="{6F0E320E-7DE5-4A0E-BF82-A575619D2765}" type="presParOf" srcId="{2C03DEC2-CB4C-4D49-83CA-0A96F414F22C}" destId="{4E653B13-66B9-4B80-A2F9-FEB59D90845A}" srcOrd="2" destOrd="0" presId="urn:microsoft.com/office/officeart/2024/layout/BulletTimeline"/>
    <dgm:cxn modelId="{657345B6-64A1-43D8-94CF-B7696B0C97D5}" type="presParOf" srcId="{2C03DEC2-CB4C-4D49-83CA-0A96F414F22C}" destId="{1BC3E4BC-F2F7-4571-99A1-8E89C3AE5EB7}" srcOrd="3" destOrd="0" presId="urn:microsoft.com/office/officeart/2024/layout/BulletTimeline"/>
    <dgm:cxn modelId="{FF733008-7DAD-43C5-B93D-F4127B15D5DE}" type="presParOf" srcId="{2C03DEC2-CB4C-4D49-83CA-0A96F414F22C}" destId="{3BA0DAF3-0698-4384-9720-83C7B5E7F88E}" srcOrd="4" destOrd="0" presId="urn:microsoft.com/office/officeart/2024/layout/BulletTimeline"/>
    <dgm:cxn modelId="{E9617701-3002-44B6-AD2E-B5C5FAF973BE}" type="presParOf" srcId="{3BA0DAF3-0698-4384-9720-83C7B5E7F88E}" destId="{29C312F4-7762-4870-9A6C-4125426707B5}" srcOrd="0" destOrd="0" presId="urn:microsoft.com/office/officeart/2024/layout/BulletTimeline"/>
    <dgm:cxn modelId="{9121DD04-AF3F-499B-8CAF-EBC461EAD3D2}" type="presParOf" srcId="{2C03DEC2-CB4C-4D49-83CA-0A96F414F22C}" destId="{64C7A23D-5625-4B81-8723-F0EF3E66A134}" srcOrd="5" destOrd="0" presId="urn:microsoft.com/office/officeart/2024/layout/BulletTimeline"/>
    <dgm:cxn modelId="{73B1452C-3F70-4A19-AD61-214D66D94294}" type="presParOf" srcId="{025360E1-B2C8-4AD2-8B20-D0929DC27307}" destId="{161C5402-26CA-48D7-A8BB-D0E511F99B88}" srcOrd="13" destOrd="0" presId="urn:microsoft.com/office/officeart/2024/layout/BulletTimeline"/>
    <dgm:cxn modelId="{ED8B68E5-B3BC-4B06-86C0-978BD19241AD}" type="presParOf" srcId="{025360E1-B2C8-4AD2-8B20-D0929DC27307}" destId="{345C488C-0C21-422A-9083-48A22C5457CE}" srcOrd="14" destOrd="0" presId="urn:microsoft.com/office/officeart/2024/layout/BulletTimeline"/>
    <dgm:cxn modelId="{C0612486-3839-4512-AB46-2D4D5F1D0023}" type="presParOf" srcId="{345C488C-0C21-422A-9083-48A22C5457CE}" destId="{B273C92C-3778-4F5C-B6E2-2A7F9EE048EB}" srcOrd="0" destOrd="0" presId="urn:microsoft.com/office/officeart/2024/layout/BulletTimeline"/>
    <dgm:cxn modelId="{0A525377-F3FE-43FA-9B33-BC0002A08183}" type="presParOf" srcId="{B273C92C-3778-4F5C-B6E2-2A7F9EE048EB}" destId="{CF52DBF6-E495-4F8E-B320-297173B64C89}" srcOrd="0" destOrd="0" presId="urn:microsoft.com/office/officeart/2024/layout/BulletTimeline"/>
    <dgm:cxn modelId="{D92516CD-8DA9-4AEE-B162-F4E3058DB0E0}" type="presParOf" srcId="{B273C92C-3778-4F5C-B6E2-2A7F9EE048EB}" destId="{2A79DAA5-3314-4878-A54E-E707FE742EEC}" srcOrd="1" destOrd="0" presId="urn:microsoft.com/office/officeart/2024/layout/BulletTimeline"/>
    <dgm:cxn modelId="{E5609B00-6F6C-4CA5-90F3-BBDF1A353C83}" type="presParOf" srcId="{345C488C-0C21-422A-9083-48A22C5457CE}" destId="{1D75F546-7AEB-4189-911B-6987F1B34BFD}" srcOrd="1" destOrd="0" presId="urn:microsoft.com/office/officeart/2024/layout/BulletTimeline"/>
    <dgm:cxn modelId="{C858FC3B-2E24-4A37-807C-73D8C0A88FE7}" type="presParOf" srcId="{345C488C-0C21-422A-9083-48A22C5457CE}" destId="{D3CE94B9-1F83-4288-BAFE-FC1C6FE6B9DE}" srcOrd="2" destOrd="0" presId="urn:microsoft.com/office/officeart/2024/layout/BulletTimeline"/>
    <dgm:cxn modelId="{8CE720A0-D1C2-4F27-A70D-3E1BE85016EE}" type="presParOf" srcId="{345C488C-0C21-422A-9083-48A22C5457CE}" destId="{7BCB65ED-E2EA-4C3F-B7F1-1BB5C2D12E80}" srcOrd="3" destOrd="0" presId="urn:microsoft.com/office/officeart/2024/layout/BulletTimeline"/>
    <dgm:cxn modelId="{928A9CF1-114B-498A-AAC6-422034F12472}" type="presParOf" srcId="{345C488C-0C21-422A-9083-48A22C5457CE}" destId="{11AF02D3-470D-457C-A580-553C7B1D1314}" srcOrd="4" destOrd="0" presId="urn:microsoft.com/office/officeart/2024/layout/BulletTimeline"/>
    <dgm:cxn modelId="{097A139D-25B2-49EC-BA51-B00E5601F34F}" type="presParOf" srcId="{11AF02D3-470D-457C-A580-553C7B1D1314}" destId="{580D8A8D-71B7-44BB-8707-DF5D668CE837}" srcOrd="0" destOrd="0" presId="urn:microsoft.com/office/officeart/2024/layout/BulletTimeline"/>
    <dgm:cxn modelId="{A395B41F-F864-4FCF-87B8-2ECE588DEBF5}" type="presParOf" srcId="{345C488C-0C21-422A-9083-48A22C5457CE}" destId="{97BBF4E8-D7BC-455F-8BA0-DB9A6FF04B35}" srcOrd="5" destOrd="0" presId="urn:microsoft.com/office/officeart/2024/layout/BulletTimeline"/>
    <dgm:cxn modelId="{C80B3476-A046-4480-ACEF-6B03E46FC62C}" type="presParOf" srcId="{025360E1-B2C8-4AD2-8B20-D0929DC27307}" destId="{6068B75F-F557-449E-92D5-DD03B7DC9839}" srcOrd="15" destOrd="0" presId="urn:microsoft.com/office/officeart/2024/layout/BulletTimeline"/>
    <dgm:cxn modelId="{045375F4-1B24-43FD-98C7-419EEA74471E}" type="presParOf" srcId="{025360E1-B2C8-4AD2-8B20-D0929DC27307}" destId="{D5F226D2-A633-4A8A-A80E-1DD11D1733DA}" srcOrd="16" destOrd="0" presId="urn:microsoft.com/office/officeart/2024/layout/BulletTimeline"/>
    <dgm:cxn modelId="{E38FAF90-5677-4C37-BD96-101C530A46C5}" type="presParOf" srcId="{D5F226D2-A633-4A8A-A80E-1DD11D1733DA}" destId="{115B0F5A-2A7A-443C-829D-1A962E942838}" srcOrd="0" destOrd="0" presId="urn:microsoft.com/office/officeart/2024/layout/BulletTimeline"/>
    <dgm:cxn modelId="{68BAEDDF-6C18-49D5-8B71-392BEE9E9069}" type="presParOf" srcId="{115B0F5A-2A7A-443C-829D-1A962E942838}" destId="{85C660FA-FE3F-4F51-B2B4-47738C4ED0C8}" srcOrd="0" destOrd="0" presId="urn:microsoft.com/office/officeart/2024/layout/BulletTimeline"/>
    <dgm:cxn modelId="{83C75A2E-816E-4BE8-8543-207F0A850496}" type="presParOf" srcId="{115B0F5A-2A7A-443C-829D-1A962E942838}" destId="{B4F9D144-CF8C-48D5-A371-9A335110CC5A}" srcOrd="1" destOrd="0" presId="urn:microsoft.com/office/officeart/2024/layout/BulletTimeline"/>
    <dgm:cxn modelId="{A009B684-0E8E-422A-8319-B058D630CB88}" type="presParOf" srcId="{D5F226D2-A633-4A8A-A80E-1DD11D1733DA}" destId="{2978BA16-329F-4E3C-82F3-30D2EA6DE734}" srcOrd="1" destOrd="0" presId="urn:microsoft.com/office/officeart/2024/layout/BulletTimeline"/>
    <dgm:cxn modelId="{98CAC612-B94F-4391-A78C-3D65A91EE863}" type="presParOf" srcId="{D5F226D2-A633-4A8A-A80E-1DD11D1733DA}" destId="{F4C55503-1416-422D-BBEF-F67B447E08FF}" srcOrd="2" destOrd="0" presId="urn:microsoft.com/office/officeart/2024/layout/BulletTimeline"/>
    <dgm:cxn modelId="{DB6216B0-99A6-4CD9-9661-93ECAFDC41DA}" type="presParOf" srcId="{D5F226D2-A633-4A8A-A80E-1DD11D1733DA}" destId="{B00CAEAF-1357-4139-9FE7-13E17431F0B7}" srcOrd="3" destOrd="0" presId="urn:microsoft.com/office/officeart/2024/layout/BulletTimeline"/>
    <dgm:cxn modelId="{C64E8902-86BD-4985-A880-8B71ED4CF0CC}" type="presParOf" srcId="{D5F226D2-A633-4A8A-A80E-1DD11D1733DA}" destId="{3C159EA5-8F19-4D2E-BF7D-E7744BA4C795}" srcOrd="4" destOrd="0" presId="urn:microsoft.com/office/officeart/2024/layout/BulletTimeline"/>
    <dgm:cxn modelId="{5DF4B2B6-8738-480A-9537-5F2175FD9E1A}" type="presParOf" srcId="{3C159EA5-8F19-4D2E-BF7D-E7744BA4C795}" destId="{2CF7C4B3-CA15-44AB-B7A5-62FD57EB722A}" srcOrd="0" destOrd="0" presId="urn:microsoft.com/office/officeart/2024/layout/BulletTimeline"/>
    <dgm:cxn modelId="{78023ACA-84FD-498E-956C-EAF25700D824}" type="presParOf" srcId="{D5F226D2-A633-4A8A-A80E-1DD11D1733DA}" destId="{FDE7BEDD-7440-44DF-B56E-0D11BA98BD96}" srcOrd="5" destOrd="0" presId="urn:microsoft.com/office/officeart/2024/layout/BulletTimeline"/>
    <dgm:cxn modelId="{79AD8FE0-95F8-4D03-9F6A-5B04ED41C62A}" type="presParOf" srcId="{025360E1-B2C8-4AD2-8B20-D0929DC27307}" destId="{175D304F-DDD9-4AD8-A51D-AA94651822A0}" srcOrd="17" destOrd="0" presId="urn:microsoft.com/office/officeart/2024/layout/BulletTimeline"/>
    <dgm:cxn modelId="{6D87AF0D-7C8B-4A30-A9B9-A4CDDC568162}" type="presParOf" srcId="{025360E1-B2C8-4AD2-8B20-D0929DC27307}" destId="{CE0F3C61-4CAB-424A-A63C-9CB442BDCCE2}" srcOrd="18" destOrd="0" presId="urn:microsoft.com/office/officeart/2024/layout/BulletTimeline"/>
    <dgm:cxn modelId="{D19854A9-56A0-41FB-A985-CC990823E518}" type="presParOf" srcId="{CE0F3C61-4CAB-424A-A63C-9CB442BDCCE2}" destId="{BC211937-BAC5-428A-9155-38067776EF1C}" srcOrd="0" destOrd="0" presId="urn:microsoft.com/office/officeart/2024/layout/BulletTimeline"/>
    <dgm:cxn modelId="{52D85732-D908-40BD-AB8F-D8A3DF377818}" type="presParOf" srcId="{BC211937-BAC5-428A-9155-38067776EF1C}" destId="{535F263A-0890-4FB4-A392-2F6E68C860DB}" srcOrd="0" destOrd="0" presId="urn:microsoft.com/office/officeart/2024/layout/BulletTimeline"/>
    <dgm:cxn modelId="{242FDF67-FF7C-4728-91A4-506B2E3E0CE6}" type="presParOf" srcId="{BC211937-BAC5-428A-9155-38067776EF1C}" destId="{B70445B3-5562-411D-85F6-8E183053CA97}" srcOrd="1" destOrd="0" presId="urn:microsoft.com/office/officeart/2024/layout/BulletTimeline"/>
    <dgm:cxn modelId="{CF6DDE24-6218-41C3-A882-FD29DB1600BC}" type="presParOf" srcId="{CE0F3C61-4CAB-424A-A63C-9CB442BDCCE2}" destId="{BAF38819-E6E0-435C-BA4E-8C912A9B2271}" srcOrd="1" destOrd="0" presId="urn:microsoft.com/office/officeart/2024/layout/BulletTimeline"/>
    <dgm:cxn modelId="{412E8086-75E7-4CED-8106-89A6B1701121}" type="presParOf" srcId="{CE0F3C61-4CAB-424A-A63C-9CB442BDCCE2}" destId="{455D4917-370B-4B59-BAC9-A03B4EE7DAF5}" srcOrd="2" destOrd="0" presId="urn:microsoft.com/office/officeart/2024/layout/BulletTimeline"/>
    <dgm:cxn modelId="{F41025D3-A418-453E-87D4-E788DEC2830D}" type="presParOf" srcId="{CE0F3C61-4CAB-424A-A63C-9CB442BDCCE2}" destId="{B5CFE4C8-7FB0-43A2-8908-A8BEAF778BE3}" srcOrd="3" destOrd="0" presId="urn:microsoft.com/office/officeart/2024/layout/BulletTimeline"/>
    <dgm:cxn modelId="{77EB33E0-537B-43A5-96D8-7B46AA9DFF73}" type="presParOf" srcId="{CE0F3C61-4CAB-424A-A63C-9CB442BDCCE2}" destId="{21DAECA5-8552-4EA3-9A56-340758B838C0}" srcOrd="4" destOrd="0" presId="urn:microsoft.com/office/officeart/2024/layout/BulletTimeline"/>
    <dgm:cxn modelId="{01BCD93B-3972-4593-B55F-4541EF90DF08}" type="presParOf" srcId="{21DAECA5-8552-4EA3-9A56-340758B838C0}" destId="{E6DC4EC4-0953-4F40-A9A2-E769E2511223}" srcOrd="0" destOrd="0" presId="urn:microsoft.com/office/officeart/2024/layout/BulletTimeline"/>
    <dgm:cxn modelId="{B26F6CF3-DEB8-432C-92FA-97B3ABE532F9}" type="presParOf" srcId="{CE0F3C61-4CAB-424A-A63C-9CB442BDCCE2}" destId="{11118DDF-EBA4-476C-8A20-7AFDDEF8B14E}" srcOrd="5" destOrd="0" presId="urn:microsoft.com/office/officeart/2024/layout/BulletTimeline"/>
    <dgm:cxn modelId="{B71F1C32-1FDD-4A9E-A989-214F58C6251A}" type="presParOf" srcId="{025360E1-B2C8-4AD2-8B20-D0929DC27307}" destId="{A236330E-36BA-48E2-968C-C7C44446D281}" srcOrd="19" destOrd="0" presId="urn:microsoft.com/office/officeart/2024/layout/BulletTimeline"/>
    <dgm:cxn modelId="{8BAA5AFB-2CB9-41B7-958A-CA15533CDCB9}" type="presParOf" srcId="{025360E1-B2C8-4AD2-8B20-D0929DC27307}" destId="{F1919EAB-27EC-44AD-BFE9-CB0785BBDADC}" srcOrd="20" destOrd="0" presId="urn:microsoft.com/office/officeart/2024/layout/BulletTimeline"/>
    <dgm:cxn modelId="{D5F791E2-FABF-4B84-B67D-79DB5A799D42}" type="presParOf" srcId="{F1919EAB-27EC-44AD-BFE9-CB0785BBDADC}" destId="{07046083-B72C-4537-A8BB-0F71FD35449D}" srcOrd="0" destOrd="0" presId="urn:microsoft.com/office/officeart/2024/layout/BulletTimeline"/>
    <dgm:cxn modelId="{BA850D91-C27B-40B1-ACB8-41368B075EF3}" type="presParOf" srcId="{07046083-B72C-4537-A8BB-0F71FD35449D}" destId="{E387F3AB-5511-4EE4-B78E-812F1F48477F}" srcOrd="0" destOrd="0" presId="urn:microsoft.com/office/officeart/2024/layout/BulletTimeline"/>
    <dgm:cxn modelId="{79B49B8D-DF69-4142-9E20-A8423905C8F9}" type="presParOf" srcId="{07046083-B72C-4537-A8BB-0F71FD35449D}" destId="{A0E10527-96AF-4552-AEB4-36BDBD1319CD}" srcOrd="1" destOrd="0" presId="urn:microsoft.com/office/officeart/2024/layout/BulletTimeline"/>
    <dgm:cxn modelId="{C15AE260-6EA5-4CB9-A494-65EBEA441758}" type="presParOf" srcId="{F1919EAB-27EC-44AD-BFE9-CB0785BBDADC}" destId="{32E8019B-82AC-4E5D-AE57-F0A73B0BEEE9}" srcOrd="1" destOrd="0" presId="urn:microsoft.com/office/officeart/2024/layout/BulletTimeline"/>
    <dgm:cxn modelId="{CBDEC810-9661-4E3F-A67B-680D9240D1FA}" type="presParOf" srcId="{F1919EAB-27EC-44AD-BFE9-CB0785BBDADC}" destId="{39A64308-31E3-4975-8B4E-4BBC924BBD52}" srcOrd="2" destOrd="0" presId="urn:microsoft.com/office/officeart/2024/layout/BulletTimeline"/>
    <dgm:cxn modelId="{03C92B52-396E-4362-AE63-9B70045A56EB}" type="presParOf" srcId="{F1919EAB-27EC-44AD-BFE9-CB0785BBDADC}" destId="{B1FECC64-879B-4A38-9832-39DE843B83A7}" srcOrd="3" destOrd="0" presId="urn:microsoft.com/office/officeart/2024/layout/BulletTimeline"/>
    <dgm:cxn modelId="{046F7210-1F58-4839-9DD4-A9F3245F5F34}" type="presParOf" srcId="{F1919EAB-27EC-44AD-BFE9-CB0785BBDADC}" destId="{C356FA65-84A2-41A1-BBB0-3BA648D90087}" srcOrd="4" destOrd="0" presId="urn:microsoft.com/office/officeart/2024/layout/BulletTimeline"/>
    <dgm:cxn modelId="{2C7F360A-98FC-4339-835C-E1CEB1EBA21C}" type="presParOf" srcId="{C356FA65-84A2-41A1-BBB0-3BA648D90087}" destId="{5E51D400-C4FC-4868-8EF9-C3C26808E3E5}" srcOrd="0" destOrd="0" presId="urn:microsoft.com/office/officeart/2024/layout/BulletTimeline"/>
    <dgm:cxn modelId="{9B61E4A2-6208-41D4-A72C-6E0680B9A64D}" type="presParOf" srcId="{F1919EAB-27EC-44AD-BFE9-CB0785BBDADC}" destId="{94A72A9F-88A3-477C-AEF4-2884238930F9}" srcOrd="5" destOrd="0" presId="urn:microsoft.com/office/officeart/2024/layout/BulletTimeline"/>
    <dgm:cxn modelId="{6810D6E6-7C29-4DDD-978B-414D4DB87A13}" type="presParOf" srcId="{025360E1-B2C8-4AD2-8B20-D0929DC27307}" destId="{F7265764-0916-4EC1-BB01-3A480C8CDC89}" srcOrd="21" destOrd="0" presId="urn:microsoft.com/office/officeart/2024/layout/BulletTimeline"/>
    <dgm:cxn modelId="{0137A9EB-C018-4E4D-A6DF-56CE118AB696}" type="presParOf" srcId="{025360E1-B2C8-4AD2-8B20-D0929DC27307}" destId="{E1DFFB11-4515-4350-BF88-57F348002CF4}" srcOrd="22" destOrd="0" presId="urn:microsoft.com/office/officeart/2024/layout/BulletTimeline"/>
    <dgm:cxn modelId="{FD1F8983-B6E2-481B-839D-A769780BA5C9}" type="presParOf" srcId="{E1DFFB11-4515-4350-BF88-57F348002CF4}" destId="{4580D840-6CA4-4229-97F1-7F7FB07CC43D}" srcOrd="0" destOrd="0" presId="urn:microsoft.com/office/officeart/2024/layout/BulletTimeline"/>
    <dgm:cxn modelId="{DA592E02-F751-4F11-A4E6-22B1E565D78E}" type="presParOf" srcId="{4580D840-6CA4-4229-97F1-7F7FB07CC43D}" destId="{1299076B-82A5-4A76-BA3C-C47A660814BA}" srcOrd="0" destOrd="0" presId="urn:microsoft.com/office/officeart/2024/layout/BulletTimeline"/>
    <dgm:cxn modelId="{7209987F-8D1B-4EFA-9354-0269AAC8587F}" type="presParOf" srcId="{4580D840-6CA4-4229-97F1-7F7FB07CC43D}" destId="{74EB9899-0430-44F8-83B3-F9098BFB9D6E}" srcOrd="1" destOrd="0" presId="urn:microsoft.com/office/officeart/2024/layout/BulletTimeline"/>
    <dgm:cxn modelId="{DFB43CBB-F9D1-487E-A135-280F0382B0BB}" type="presParOf" srcId="{E1DFFB11-4515-4350-BF88-57F348002CF4}" destId="{A459D128-017B-48CF-8B2A-901553A041B8}" srcOrd="1" destOrd="0" presId="urn:microsoft.com/office/officeart/2024/layout/BulletTimeline"/>
    <dgm:cxn modelId="{6A4E2C4A-7522-4192-903A-524614054F8E}" type="presParOf" srcId="{E1DFFB11-4515-4350-BF88-57F348002CF4}" destId="{452C2599-7761-42D0-ACA8-C14A7E864604}" srcOrd="2" destOrd="0" presId="urn:microsoft.com/office/officeart/2024/layout/BulletTimeline"/>
    <dgm:cxn modelId="{E8F5AED5-B1A9-46A6-ACFA-94262C1D2E1D}" type="presParOf" srcId="{E1DFFB11-4515-4350-BF88-57F348002CF4}" destId="{360037B1-2477-4BAD-AC35-4313FFA63C29}" srcOrd="3" destOrd="0" presId="urn:microsoft.com/office/officeart/2024/layout/BulletTimeline"/>
    <dgm:cxn modelId="{8BF5B0D8-185C-430E-9E75-3D772E80A8EB}" type="presParOf" srcId="{E1DFFB11-4515-4350-BF88-57F348002CF4}" destId="{E2C47D5D-EF58-4E58-B567-DDB18B18BE37}" srcOrd="4" destOrd="0" presId="urn:microsoft.com/office/officeart/2024/layout/BulletTimeline"/>
    <dgm:cxn modelId="{5AC936E6-CA06-4A80-9473-23311AF4C6B9}" type="presParOf" srcId="{E2C47D5D-EF58-4E58-B567-DDB18B18BE37}" destId="{4D828EB2-6729-447C-80C3-5BE1425FF018}" srcOrd="0" destOrd="0" presId="urn:microsoft.com/office/officeart/2024/layout/BulletTimeline"/>
    <dgm:cxn modelId="{8DA2FF0F-ACB9-4EB5-986E-DFA22F3D4840}" type="presParOf" srcId="{E1DFFB11-4515-4350-BF88-57F348002CF4}" destId="{E5635639-B0C6-48C6-BB6F-6AEAEC4D5A6A}" srcOrd="5" destOrd="0" presId="urn:microsoft.com/office/officeart/2024/layout/BulletTimeline"/>
    <dgm:cxn modelId="{A07D664F-5A5A-4680-AC4C-17EEBBFFB19B}" type="presParOf" srcId="{025360E1-B2C8-4AD2-8B20-D0929DC27307}" destId="{AB109FE4-0A05-4296-9A2E-F786E7B597A6}" srcOrd="23" destOrd="0" presId="urn:microsoft.com/office/officeart/2024/layout/BulletTimeline"/>
    <dgm:cxn modelId="{FD04AFEC-A336-4CED-8296-1CAAA95F2957}" type="presParOf" srcId="{025360E1-B2C8-4AD2-8B20-D0929DC27307}" destId="{556D940F-B95D-465B-85AA-B6510B7D325E}" srcOrd="24" destOrd="0" presId="urn:microsoft.com/office/officeart/2024/layout/BulletTimeline"/>
    <dgm:cxn modelId="{C9951298-311F-4303-96A4-15C0CCD399D7}" type="presParOf" srcId="{556D940F-B95D-465B-85AA-B6510B7D325E}" destId="{DBA69D5B-7EFA-41B1-8E95-B0DDDA1E8A8E}" srcOrd="0" destOrd="0" presId="urn:microsoft.com/office/officeart/2024/layout/BulletTimeline"/>
    <dgm:cxn modelId="{5290294E-7700-41B2-B6C3-C373ABEB0AE0}" type="presParOf" srcId="{DBA69D5B-7EFA-41B1-8E95-B0DDDA1E8A8E}" destId="{03258A9F-0065-45D7-B47E-66A2A8E0CC72}" srcOrd="0" destOrd="0" presId="urn:microsoft.com/office/officeart/2024/layout/BulletTimeline"/>
    <dgm:cxn modelId="{7DB5821B-69DA-4497-B693-FBC028AD8087}" type="presParOf" srcId="{DBA69D5B-7EFA-41B1-8E95-B0DDDA1E8A8E}" destId="{5F8B9A44-4452-4F8D-BD97-885F4522726D}" srcOrd="1" destOrd="0" presId="urn:microsoft.com/office/officeart/2024/layout/BulletTimeline"/>
    <dgm:cxn modelId="{D09B95B6-656C-44EF-9418-44293DE93F8E}" type="presParOf" srcId="{556D940F-B95D-465B-85AA-B6510B7D325E}" destId="{3E5E5969-5F6F-4E9B-8712-A2DDD99AC487}" srcOrd="1" destOrd="0" presId="urn:microsoft.com/office/officeart/2024/layout/BulletTimeline"/>
    <dgm:cxn modelId="{60359950-91D3-41D7-ADC3-BDD52E2C1352}" type="presParOf" srcId="{556D940F-B95D-465B-85AA-B6510B7D325E}" destId="{5E0A5E1F-73ED-4E5A-AABA-920759B562E6}" srcOrd="2" destOrd="0" presId="urn:microsoft.com/office/officeart/2024/layout/BulletTimeline"/>
    <dgm:cxn modelId="{C132CD91-E717-41C3-B13C-EAF58FFE7F84}" type="presParOf" srcId="{556D940F-B95D-465B-85AA-B6510B7D325E}" destId="{504034F1-7E26-48A8-88BF-1482FB436A08}" srcOrd="3" destOrd="0" presId="urn:microsoft.com/office/officeart/2024/layout/BulletTimeline"/>
    <dgm:cxn modelId="{B6FE4366-80A7-45CF-AF12-FB047F2BE376}" type="presParOf" srcId="{556D940F-B95D-465B-85AA-B6510B7D325E}" destId="{59523B51-8DE6-485B-B73C-628958101A2D}" srcOrd="4" destOrd="0" presId="urn:microsoft.com/office/officeart/2024/layout/BulletTimeline"/>
    <dgm:cxn modelId="{C37A6929-EFC9-41AF-8451-8FCC1F9C6DC9}" type="presParOf" srcId="{59523B51-8DE6-485B-B73C-628958101A2D}" destId="{EAD9B0A2-EAA7-4E2D-A6B0-01A342448502}" srcOrd="0" destOrd="0" presId="urn:microsoft.com/office/officeart/2024/layout/BulletTimeline"/>
    <dgm:cxn modelId="{7600F8CD-1131-4560-8850-4C41FA8546A0}" type="presParOf" srcId="{556D940F-B95D-465B-85AA-B6510B7D325E}" destId="{DFC93225-4509-4962-A4AD-01F4C36B152F}" srcOrd="5" destOrd="0" presId="urn:microsoft.com/office/officeart/2024/layout/BulletTimeline"/>
    <dgm:cxn modelId="{51529E0C-A6D6-4132-B1E2-C8049B6EA834}" type="presParOf" srcId="{025360E1-B2C8-4AD2-8B20-D0929DC27307}" destId="{4D4BFE8F-61DF-4FE1-BCBC-501D492AF80C}" srcOrd="25" destOrd="0" presId="urn:microsoft.com/office/officeart/2024/layout/BulletTimeline"/>
    <dgm:cxn modelId="{0F74C938-53F9-4738-B915-251F6B87C3BD}" type="presParOf" srcId="{025360E1-B2C8-4AD2-8B20-D0929DC27307}" destId="{4EEE74E1-6FB9-4C42-BC26-4C442A76CAEC}" srcOrd="26" destOrd="0" presId="urn:microsoft.com/office/officeart/2024/layout/BulletTimeline"/>
    <dgm:cxn modelId="{96D9E895-5ED7-4B9C-857F-66EF2D08C8F9}" type="presParOf" srcId="{4EEE74E1-6FB9-4C42-BC26-4C442A76CAEC}" destId="{1A19180F-EFF1-4CD9-833C-B24B9CF8A083}" srcOrd="0" destOrd="0" presId="urn:microsoft.com/office/officeart/2024/layout/BulletTimeline"/>
    <dgm:cxn modelId="{9139EEE5-E104-4A24-B9E4-52F0340B2DD0}" type="presParOf" srcId="{1A19180F-EFF1-4CD9-833C-B24B9CF8A083}" destId="{81E549B8-DE30-414F-B577-98E68FA824BE}" srcOrd="0" destOrd="0" presId="urn:microsoft.com/office/officeart/2024/layout/BulletTimeline"/>
    <dgm:cxn modelId="{960B3F56-1A1C-46A4-91D1-81C729FAD72A}" type="presParOf" srcId="{1A19180F-EFF1-4CD9-833C-B24B9CF8A083}" destId="{F64B779F-F3E9-4143-9BD2-6545A9375759}" srcOrd="1" destOrd="0" presId="urn:microsoft.com/office/officeart/2024/layout/BulletTimeline"/>
    <dgm:cxn modelId="{AA69D734-F317-4574-8FDF-A40B84D0D7B3}" type="presParOf" srcId="{4EEE74E1-6FB9-4C42-BC26-4C442A76CAEC}" destId="{5FB68974-1189-445C-9A9F-ABDB9B2B5BEE}" srcOrd="1" destOrd="0" presId="urn:microsoft.com/office/officeart/2024/layout/BulletTimeline"/>
    <dgm:cxn modelId="{5850FD0C-A227-48A4-995C-DE5E54A8FECB}" type="presParOf" srcId="{4EEE74E1-6FB9-4C42-BC26-4C442A76CAEC}" destId="{D4CA603A-8B5C-4F1D-9A56-E16EDE6107D5}" srcOrd="2" destOrd="0" presId="urn:microsoft.com/office/officeart/2024/layout/BulletTimeline"/>
    <dgm:cxn modelId="{D5273EB2-E5DE-449A-8A99-0710CED179A3}" type="presParOf" srcId="{4EEE74E1-6FB9-4C42-BC26-4C442A76CAEC}" destId="{B97824E4-D77D-412A-952D-44406C0F9CAF}" srcOrd="3" destOrd="0" presId="urn:microsoft.com/office/officeart/2024/layout/BulletTimeline"/>
    <dgm:cxn modelId="{8EC24FCD-ACB3-4F4E-9BEC-CCAE17A4E9BE}" type="presParOf" srcId="{4EEE74E1-6FB9-4C42-BC26-4C442A76CAEC}" destId="{3581F48A-6127-469C-A3A6-0A508FC9FD32}" srcOrd="4" destOrd="0" presId="urn:microsoft.com/office/officeart/2024/layout/BulletTimeline"/>
    <dgm:cxn modelId="{BD4C4895-A7B7-4ABE-811C-95D6E7341A05}" type="presParOf" srcId="{3581F48A-6127-469C-A3A6-0A508FC9FD32}" destId="{30C204B8-14FB-412C-822D-EAE8A2583F2E}" srcOrd="0" destOrd="0" presId="urn:microsoft.com/office/officeart/2024/layout/BulletTimeline"/>
    <dgm:cxn modelId="{4D8FFDCA-2669-442E-B0A8-ED96D0648452}" type="presParOf" srcId="{4EEE74E1-6FB9-4C42-BC26-4C442A76CAEC}" destId="{6C3365DA-F263-4245-88CB-82120BF649E9}" srcOrd="5" destOrd="0" presId="urn:microsoft.com/office/officeart/2024/layout/BulletTimeline"/>
    <dgm:cxn modelId="{3E71D6DA-9C59-404E-80FB-6ED7E5C6671C}" type="presParOf" srcId="{025360E1-B2C8-4AD2-8B20-D0929DC27307}" destId="{EACC6D77-EDFC-40E8-A7E3-E6F95AA35AC8}" srcOrd="27" destOrd="0" presId="urn:microsoft.com/office/officeart/2024/layout/BulletTimeline"/>
    <dgm:cxn modelId="{3B727DB7-B3F2-4769-B95E-789B9FDD43D7}" type="presParOf" srcId="{025360E1-B2C8-4AD2-8B20-D0929DC27307}" destId="{68F7C578-A721-41B1-9EA5-BDB993CC6F9B}" srcOrd="28" destOrd="0" presId="urn:microsoft.com/office/officeart/2024/layout/BulletTimeline"/>
    <dgm:cxn modelId="{D0D77CCA-1E51-45F3-B4EA-27A752CDCF7C}" type="presParOf" srcId="{68F7C578-A721-41B1-9EA5-BDB993CC6F9B}" destId="{40B4F464-51C5-43D3-81B7-5ACA72C2FB49}" srcOrd="0" destOrd="0" presId="urn:microsoft.com/office/officeart/2024/layout/BulletTimeline"/>
    <dgm:cxn modelId="{21532832-6E94-44EF-82C2-7CA37D65D9D2}" type="presParOf" srcId="{40B4F464-51C5-43D3-81B7-5ACA72C2FB49}" destId="{502C1A0B-0873-42A2-9BDB-74DD9C182E5E}" srcOrd="0" destOrd="0" presId="urn:microsoft.com/office/officeart/2024/layout/BulletTimeline"/>
    <dgm:cxn modelId="{3ECC5B11-75C1-4BD5-A941-C6CA16D72602}" type="presParOf" srcId="{40B4F464-51C5-43D3-81B7-5ACA72C2FB49}" destId="{B07C30AB-8BA1-4AE6-9B70-ABB3D951FBFF}" srcOrd="1" destOrd="0" presId="urn:microsoft.com/office/officeart/2024/layout/BulletTimeline"/>
    <dgm:cxn modelId="{C8DE04A0-FAC9-4B3A-AD8A-D636ABDB3328}" type="presParOf" srcId="{68F7C578-A721-41B1-9EA5-BDB993CC6F9B}" destId="{6A981BDE-EFAD-4BDA-9D2D-F340AE0EF910}" srcOrd="1" destOrd="0" presId="urn:microsoft.com/office/officeart/2024/layout/BulletTimeline"/>
    <dgm:cxn modelId="{3A94044F-FFE9-4F39-AE17-313DA9706D55}" type="presParOf" srcId="{68F7C578-A721-41B1-9EA5-BDB993CC6F9B}" destId="{8D7204B6-043F-4AD5-A208-6054A3803CA3}" srcOrd="2" destOrd="0" presId="urn:microsoft.com/office/officeart/2024/layout/BulletTimeline"/>
    <dgm:cxn modelId="{FD5DAE6A-E10D-446D-AD1E-0FF8A5B705A2}" type="presParOf" srcId="{68F7C578-A721-41B1-9EA5-BDB993CC6F9B}" destId="{970B3460-81C5-4377-A0E3-FC32E96973E4}" srcOrd="3" destOrd="0" presId="urn:microsoft.com/office/officeart/2024/layout/BulletTimeline"/>
    <dgm:cxn modelId="{3BDC48DB-9E2B-4427-83A4-9F9CD2B30D69}" type="presParOf" srcId="{68F7C578-A721-41B1-9EA5-BDB993CC6F9B}" destId="{0D64BBA5-36CD-41F0-90B2-EA4BC20EADEA}" srcOrd="4" destOrd="0" presId="urn:microsoft.com/office/officeart/2024/layout/BulletTimeline"/>
    <dgm:cxn modelId="{213C983D-596E-4EEE-80D5-E298326D6CE3}" type="presParOf" srcId="{0D64BBA5-36CD-41F0-90B2-EA4BC20EADEA}" destId="{2F8A5B47-39DB-435A-80A5-D790AC0A333F}" srcOrd="0" destOrd="0" presId="urn:microsoft.com/office/officeart/2024/layout/BulletTimeline"/>
    <dgm:cxn modelId="{31130CD3-71A5-463E-89B9-141DDDA20604}" type="presParOf" srcId="{68F7C578-A721-41B1-9EA5-BDB993CC6F9B}" destId="{7E9AF29F-30D5-460A-904B-66F9C75EB842}" srcOrd="5" destOrd="0" presId="urn:microsoft.com/office/officeart/2024/layout/BulletTimeline"/>
    <dgm:cxn modelId="{9295AA0D-2C19-443B-9828-F3216044DB68}" type="presParOf" srcId="{025360E1-B2C8-4AD2-8B20-D0929DC27307}" destId="{A74874F8-F89C-44E4-B37A-813F28E43453}" srcOrd="29" destOrd="0" presId="urn:microsoft.com/office/officeart/2024/layout/BulletTimeline"/>
    <dgm:cxn modelId="{81CD3DFE-EDA7-410A-B187-D8DEA0702068}" type="presParOf" srcId="{025360E1-B2C8-4AD2-8B20-D0929DC27307}" destId="{5DC8AC9C-139C-428B-8060-98C24C4C9B26}" srcOrd="30" destOrd="0" presId="urn:microsoft.com/office/officeart/2024/layout/BulletTimeline"/>
    <dgm:cxn modelId="{7A455E06-7F48-4068-AE97-E062A4384C3C}" type="presParOf" srcId="{5DC8AC9C-139C-428B-8060-98C24C4C9B26}" destId="{C27526DB-DD26-464A-B30A-0BF6595C602C}" srcOrd="0" destOrd="0" presId="urn:microsoft.com/office/officeart/2024/layout/BulletTimeline"/>
    <dgm:cxn modelId="{87F96CC8-D10A-43F6-847E-534A00AEFD2D}" type="presParOf" srcId="{C27526DB-DD26-464A-B30A-0BF6595C602C}" destId="{5AA9FC46-A958-4DBE-9423-8B1ADC4E705D}" srcOrd="0" destOrd="0" presId="urn:microsoft.com/office/officeart/2024/layout/BulletTimeline"/>
    <dgm:cxn modelId="{29F28E96-4975-4F44-A8F6-E3FC141A2FB6}" type="presParOf" srcId="{C27526DB-DD26-464A-B30A-0BF6595C602C}" destId="{5F61EADA-DC77-4437-A167-7D0524298D4F}" srcOrd="1" destOrd="0" presId="urn:microsoft.com/office/officeart/2024/layout/BulletTimeline"/>
    <dgm:cxn modelId="{0CA1BF69-38AE-4620-9C36-318162AEB25D}" type="presParOf" srcId="{5DC8AC9C-139C-428B-8060-98C24C4C9B26}" destId="{90AC673B-3FDA-4F8C-80AF-5EBEB8CD49FE}" srcOrd="1" destOrd="0" presId="urn:microsoft.com/office/officeart/2024/layout/BulletTimeline"/>
    <dgm:cxn modelId="{5C38BC65-2E24-441D-85AD-793F8CAA2B5D}" type="presParOf" srcId="{5DC8AC9C-139C-428B-8060-98C24C4C9B26}" destId="{568DAA23-F037-4A40-951E-40820FE56000}" srcOrd="2" destOrd="0" presId="urn:microsoft.com/office/officeart/2024/layout/BulletTimeline"/>
    <dgm:cxn modelId="{EABC15BE-8E62-4803-8523-0DF10E6C9117}" type="presParOf" srcId="{5DC8AC9C-139C-428B-8060-98C24C4C9B26}" destId="{F7DD8220-1CF5-473E-9BC7-8ADE3BAD27DD}" srcOrd="3" destOrd="0" presId="urn:microsoft.com/office/officeart/2024/layout/BulletTimeline"/>
    <dgm:cxn modelId="{389EE4E7-3DC1-4E97-B0EC-A275CAFE69A2}" type="presParOf" srcId="{5DC8AC9C-139C-428B-8060-98C24C4C9B26}" destId="{56999932-07CB-410B-B16F-8D1797E4F2C4}" srcOrd="4" destOrd="0" presId="urn:microsoft.com/office/officeart/2024/layout/BulletTimeline"/>
    <dgm:cxn modelId="{F0530F45-4799-4474-A90F-8315633B09C2}" type="presParOf" srcId="{56999932-07CB-410B-B16F-8D1797E4F2C4}" destId="{8FA2CC8A-643E-45BC-9342-B0CCF7375CDB}" srcOrd="0" destOrd="0" presId="urn:microsoft.com/office/officeart/2024/layout/BulletTimeline"/>
    <dgm:cxn modelId="{AAF479F6-A090-43FF-B088-23713EC99429}" type="presParOf" srcId="{5DC8AC9C-139C-428B-8060-98C24C4C9B26}" destId="{CEDBDADF-D03F-4802-9667-04888D449A48}" srcOrd="5" destOrd="0" presId="urn:microsoft.com/office/officeart/2024/layout/BulletTimeline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2038100-AD73-40D6-BBD6-3C33EAEA10AA}" type="doc">
      <dgm:prSet loTypeId="urn:microsoft.com/office/officeart/2018/2/layout/IconCircleList" loCatId="icon" qsTypeId="urn:microsoft.com/office/officeart/2005/8/quickstyle/simple1" qsCatId="simple" csTypeId="urn:microsoft.com/office/officeart/2018/5/colors/Iconchunking_coloredtext_colorful1" csCatId="colorful" phldr="1"/>
      <dgm:spPr/>
      <dgm:t>
        <a:bodyPr/>
        <a:lstStyle/>
        <a:p>
          <a:endParaRPr lang="en-US"/>
        </a:p>
      </dgm:t>
    </dgm:pt>
    <dgm:pt modelId="{1E01532E-6889-415E-A784-037005CE8651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/>
            <a:t>Pas </a:t>
          </a:r>
          <a:r>
            <a:rPr lang="en-US" dirty="0" err="1"/>
            <a:t>une</a:t>
          </a:r>
          <a:r>
            <a:rPr lang="en-US" dirty="0"/>
            <a:t> étude sur la </a:t>
          </a:r>
          <a:r>
            <a:rPr lang="en-US" dirty="0" err="1"/>
            <a:t>prévention</a:t>
          </a:r>
          <a:r>
            <a:rPr lang="en-US" dirty="0"/>
            <a:t> des </a:t>
          </a:r>
          <a:r>
            <a:rPr lang="en-US" dirty="0" err="1"/>
            <a:t>risques</a:t>
          </a:r>
          <a:endParaRPr lang="en-US" dirty="0"/>
        </a:p>
      </dgm:t>
    </dgm:pt>
    <dgm:pt modelId="{7E790E21-4406-4625-AB2A-ADCF558EDAAB}" type="parTrans" cxnId="{90ED5163-368C-49FC-BE50-CB26ECF65149}">
      <dgm:prSet/>
      <dgm:spPr/>
      <dgm:t>
        <a:bodyPr/>
        <a:lstStyle/>
        <a:p>
          <a:endParaRPr lang="en-US"/>
        </a:p>
      </dgm:t>
    </dgm:pt>
    <dgm:pt modelId="{9616424C-0712-42CE-9C55-A1B21AD11A5E}" type="sibTrans" cxnId="{90ED5163-368C-49FC-BE50-CB26ECF65149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51F7BA56-336F-49F1-A8CE-2ECA69EF6136}">
      <dgm:prSet/>
      <dgm:spPr/>
      <dgm:t>
        <a:bodyPr/>
        <a:lstStyle/>
        <a:p>
          <a:pPr>
            <a:lnSpc>
              <a:spcPct val="100000"/>
            </a:lnSpc>
          </a:pPr>
          <a:r>
            <a:rPr lang="fr-FR" dirty="0"/>
            <a:t>4 entretiens avec 4 communes + 1 entretien avec la </a:t>
          </a:r>
          <a:r>
            <a:rPr lang="fr-FR" dirty="0" err="1"/>
            <a:t>Gemapi</a:t>
          </a:r>
          <a:endParaRPr lang="en-US" dirty="0"/>
        </a:p>
      </dgm:t>
    </dgm:pt>
    <dgm:pt modelId="{8C4A9999-2737-4C9C-BDEA-32ADDC12A026}" type="parTrans" cxnId="{3530D13B-35C7-4F07-A7CC-E6EE5AEB2B8C}">
      <dgm:prSet/>
      <dgm:spPr/>
      <dgm:t>
        <a:bodyPr/>
        <a:lstStyle/>
        <a:p>
          <a:endParaRPr lang="en-US"/>
        </a:p>
      </dgm:t>
    </dgm:pt>
    <dgm:pt modelId="{CA15BF89-A24F-488F-A14A-9E186A90B314}" type="sibTrans" cxnId="{3530D13B-35C7-4F07-A7CC-E6EE5AEB2B8C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9F8470C9-1ED8-4DF6-82B2-73DB50425F53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dirty="0">
              <a:solidFill>
                <a:schemeClr val="accent2"/>
              </a:solidFill>
            </a:rPr>
            <a:t>Un retour sur la gestion </a:t>
          </a:r>
          <a:r>
            <a:rPr lang="en-US" dirty="0" err="1">
              <a:solidFill>
                <a:schemeClr val="accent2"/>
              </a:solidFill>
            </a:rPr>
            <a:t>communale</a:t>
          </a:r>
          <a:r>
            <a:rPr lang="en-US" dirty="0">
              <a:solidFill>
                <a:schemeClr val="accent2"/>
              </a:solidFill>
            </a:rPr>
            <a:t> de crise</a:t>
          </a:r>
        </a:p>
      </dgm:t>
    </dgm:pt>
    <dgm:pt modelId="{4C6A3003-551D-4DC8-8178-251166883319}" type="parTrans" cxnId="{39B4E6DC-EA8E-4D98-B541-442B4ABA0ADB}">
      <dgm:prSet/>
      <dgm:spPr/>
      <dgm:t>
        <a:bodyPr/>
        <a:lstStyle/>
        <a:p>
          <a:endParaRPr lang="en-US"/>
        </a:p>
      </dgm:t>
    </dgm:pt>
    <dgm:pt modelId="{B48272CF-39EE-4EAA-B936-5596F99E225D}" type="sibTrans" cxnId="{39B4E6DC-EA8E-4D98-B541-442B4ABA0ADB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3CE10C1D-1124-483E-867F-007A21CAAA6A}">
      <dgm:prSet/>
      <dgm:spPr/>
      <dgm:t>
        <a:bodyPr/>
        <a:lstStyle/>
        <a:p>
          <a:pPr>
            <a:lnSpc>
              <a:spcPct val="100000"/>
            </a:lnSpc>
          </a:pPr>
          <a:r>
            <a:rPr lang="fr-FR" dirty="0"/>
            <a:t>Réunion de présentation / co-construction du rapport </a:t>
          </a:r>
          <a:endParaRPr lang="en-US" dirty="0"/>
        </a:p>
      </dgm:t>
    </dgm:pt>
    <dgm:pt modelId="{610B341C-7C44-4B9C-AFFC-63EABE56320B}" type="parTrans" cxnId="{9BFD2DC2-78D5-4A8A-B455-A21046B9A282}">
      <dgm:prSet/>
      <dgm:spPr/>
      <dgm:t>
        <a:bodyPr/>
        <a:lstStyle/>
        <a:p>
          <a:endParaRPr lang="en-US"/>
        </a:p>
      </dgm:t>
    </dgm:pt>
    <dgm:pt modelId="{6AE34D3E-EE26-4113-A3CD-DB906A973E15}" type="sibTrans" cxnId="{9BFD2DC2-78D5-4A8A-B455-A21046B9A282}">
      <dgm:prSet/>
      <dgm:spPr/>
      <dgm:t>
        <a:bodyPr/>
        <a:lstStyle/>
        <a:p>
          <a:endParaRPr lang="en-US"/>
        </a:p>
      </dgm:t>
    </dgm:pt>
    <dgm:pt modelId="{60D47587-4CF0-425C-A0CA-7D90AE65046F}" type="pres">
      <dgm:prSet presAssocID="{12038100-AD73-40D6-BBD6-3C33EAEA10AA}" presName="root" presStyleCnt="0">
        <dgm:presLayoutVars>
          <dgm:dir/>
          <dgm:resizeHandles val="exact"/>
        </dgm:presLayoutVars>
      </dgm:prSet>
      <dgm:spPr/>
    </dgm:pt>
    <dgm:pt modelId="{FE8ABA80-E266-4AF8-B8B3-92E342DA5453}" type="pres">
      <dgm:prSet presAssocID="{12038100-AD73-40D6-BBD6-3C33EAEA10AA}" presName="container" presStyleCnt="0">
        <dgm:presLayoutVars>
          <dgm:dir/>
          <dgm:resizeHandles val="exact"/>
        </dgm:presLayoutVars>
      </dgm:prSet>
      <dgm:spPr/>
    </dgm:pt>
    <dgm:pt modelId="{03915612-4199-4C11-B308-F7694D21A737}" type="pres">
      <dgm:prSet presAssocID="{9F8470C9-1ED8-4DF6-82B2-73DB50425F53}" presName="compNode" presStyleCnt="0"/>
      <dgm:spPr/>
    </dgm:pt>
    <dgm:pt modelId="{E5BECF87-879A-4A39-A795-716F40E928EC}" type="pres">
      <dgm:prSet presAssocID="{9F8470C9-1ED8-4DF6-82B2-73DB50425F53}" presName="iconBgRect" presStyleLbl="bgShp" presStyleIdx="0" presStyleCnt="4"/>
      <dgm:spPr/>
    </dgm:pt>
    <dgm:pt modelId="{AFBCF17F-D13D-4D59-AEB2-65FEA69BC6B3}" type="pres">
      <dgm:prSet presAssocID="{9F8470C9-1ED8-4DF6-82B2-73DB50425F53}" presName="iconRect" presStyleLbl="node1" presStyleIdx="0" presStyleCnt="4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oche"/>
        </a:ext>
      </dgm:extLst>
    </dgm:pt>
    <dgm:pt modelId="{B4254BFF-36FA-4195-8639-46834BC97036}" type="pres">
      <dgm:prSet presAssocID="{9F8470C9-1ED8-4DF6-82B2-73DB50425F53}" presName="spaceRect" presStyleCnt="0"/>
      <dgm:spPr/>
    </dgm:pt>
    <dgm:pt modelId="{4F4E8DCB-736C-4E49-B469-636FBBA8339D}" type="pres">
      <dgm:prSet presAssocID="{9F8470C9-1ED8-4DF6-82B2-73DB50425F53}" presName="textRect" presStyleLbl="revTx" presStyleIdx="0" presStyleCnt="4">
        <dgm:presLayoutVars>
          <dgm:chMax val="1"/>
          <dgm:chPref val="1"/>
        </dgm:presLayoutVars>
      </dgm:prSet>
      <dgm:spPr/>
    </dgm:pt>
    <dgm:pt modelId="{C4B64B3D-F0AE-451B-9868-964FCD8F5374}" type="pres">
      <dgm:prSet presAssocID="{B48272CF-39EE-4EAA-B936-5596F99E225D}" presName="sibTrans" presStyleLbl="sibTrans2D1" presStyleIdx="0" presStyleCnt="0"/>
      <dgm:spPr/>
    </dgm:pt>
    <dgm:pt modelId="{77DB6A3D-3B75-4AFB-9651-FFF98E798D14}" type="pres">
      <dgm:prSet presAssocID="{1E01532E-6889-415E-A784-037005CE8651}" presName="compNode" presStyleCnt="0"/>
      <dgm:spPr/>
    </dgm:pt>
    <dgm:pt modelId="{FB298077-9C61-4147-8CF9-5E80DFEE21D0}" type="pres">
      <dgm:prSet presAssocID="{1E01532E-6889-415E-A784-037005CE8651}" presName="iconBgRect" presStyleLbl="bgShp" presStyleIdx="1" presStyleCnt="4"/>
      <dgm:spPr/>
    </dgm:pt>
    <dgm:pt modelId="{FD3F387F-14DB-443D-B516-12A9C16E79D6}" type="pres">
      <dgm:prSet presAssocID="{1E01532E-6889-415E-A784-037005CE8651}" presName="iconRect" presStyleLbl="node1" presStyleIdx="1" presStyleCnt="4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Avertissement"/>
        </a:ext>
      </dgm:extLst>
    </dgm:pt>
    <dgm:pt modelId="{CD888ABD-542F-4774-A42B-88FFA741FF95}" type="pres">
      <dgm:prSet presAssocID="{1E01532E-6889-415E-A784-037005CE8651}" presName="spaceRect" presStyleCnt="0"/>
      <dgm:spPr/>
    </dgm:pt>
    <dgm:pt modelId="{28BB47C4-8278-4F52-986F-84F75698122D}" type="pres">
      <dgm:prSet presAssocID="{1E01532E-6889-415E-A784-037005CE8651}" presName="textRect" presStyleLbl="revTx" presStyleIdx="1" presStyleCnt="4">
        <dgm:presLayoutVars>
          <dgm:chMax val="1"/>
          <dgm:chPref val="1"/>
        </dgm:presLayoutVars>
      </dgm:prSet>
      <dgm:spPr/>
    </dgm:pt>
    <dgm:pt modelId="{8BC5A0A7-991A-4EFE-B0CF-DA9FCE4BACEE}" type="pres">
      <dgm:prSet presAssocID="{9616424C-0712-42CE-9C55-A1B21AD11A5E}" presName="sibTrans" presStyleLbl="sibTrans2D1" presStyleIdx="0" presStyleCnt="0"/>
      <dgm:spPr/>
    </dgm:pt>
    <dgm:pt modelId="{0019D116-03C0-424B-92CB-C619E6E55623}" type="pres">
      <dgm:prSet presAssocID="{51F7BA56-336F-49F1-A8CE-2ECA69EF6136}" presName="compNode" presStyleCnt="0"/>
      <dgm:spPr/>
    </dgm:pt>
    <dgm:pt modelId="{CA64C92A-B6AC-4FDD-9E25-CC0E32A3927C}" type="pres">
      <dgm:prSet presAssocID="{51F7BA56-336F-49F1-A8CE-2ECA69EF6136}" presName="iconBgRect" presStyleLbl="bgShp" presStyleIdx="2" presStyleCnt="4"/>
      <dgm:spPr/>
    </dgm:pt>
    <dgm:pt modelId="{17ED1F8C-87A9-425A-90BF-8EF5E31025E9}" type="pres">
      <dgm:prSet presAssocID="{51F7BA56-336F-49F1-A8CE-2ECA69EF6136}" presName="iconRect" presStyleLbl="node1" presStyleIdx="2" presStyleCnt="4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at"/>
        </a:ext>
      </dgm:extLst>
    </dgm:pt>
    <dgm:pt modelId="{E75647C5-D0C0-4AC7-ABB8-01F18D6AA482}" type="pres">
      <dgm:prSet presAssocID="{51F7BA56-336F-49F1-A8CE-2ECA69EF6136}" presName="spaceRect" presStyleCnt="0"/>
      <dgm:spPr/>
    </dgm:pt>
    <dgm:pt modelId="{5C473840-AFE0-417D-9DFE-A458C1D6D6E5}" type="pres">
      <dgm:prSet presAssocID="{51F7BA56-336F-49F1-A8CE-2ECA69EF6136}" presName="textRect" presStyleLbl="revTx" presStyleIdx="2" presStyleCnt="4">
        <dgm:presLayoutVars>
          <dgm:chMax val="1"/>
          <dgm:chPref val="1"/>
        </dgm:presLayoutVars>
      </dgm:prSet>
      <dgm:spPr/>
    </dgm:pt>
    <dgm:pt modelId="{18A00BE3-7CA7-4792-8A66-09B0276F1BFF}" type="pres">
      <dgm:prSet presAssocID="{CA15BF89-A24F-488F-A14A-9E186A90B314}" presName="sibTrans" presStyleLbl="sibTrans2D1" presStyleIdx="0" presStyleCnt="0"/>
      <dgm:spPr/>
    </dgm:pt>
    <dgm:pt modelId="{7F6D0C46-0236-4CD4-BED4-45827412AE50}" type="pres">
      <dgm:prSet presAssocID="{3CE10C1D-1124-483E-867F-007A21CAAA6A}" presName="compNode" presStyleCnt="0"/>
      <dgm:spPr/>
    </dgm:pt>
    <dgm:pt modelId="{0ACD83FB-5000-4334-9E0D-76E6FDC275A0}" type="pres">
      <dgm:prSet presAssocID="{3CE10C1D-1124-483E-867F-007A21CAAA6A}" presName="iconBgRect" presStyleLbl="bgShp" presStyleIdx="3" presStyleCnt="4"/>
      <dgm:spPr/>
    </dgm:pt>
    <dgm:pt modelId="{3B303253-470F-4194-8138-9A572BDE9CD4}" type="pres">
      <dgm:prSet presAssocID="{3CE10C1D-1124-483E-867F-007A21CAAA6A}" presName="iconRect" presStyleLbl="node1" presStyleIdx="3" presStyleCnt="4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éunion"/>
        </a:ext>
      </dgm:extLst>
    </dgm:pt>
    <dgm:pt modelId="{DBE74C50-6140-408E-8CDD-30FCA222C30A}" type="pres">
      <dgm:prSet presAssocID="{3CE10C1D-1124-483E-867F-007A21CAAA6A}" presName="spaceRect" presStyleCnt="0"/>
      <dgm:spPr/>
    </dgm:pt>
    <dgm:pt modelId="{0FE873B6-2C36-4AA8-A5F1-68D54A47F8E7}" type="pres">
      <dgm:prSet presAssocID="{3CE10C1D-1124-483E-867F-007A21CAAA6A}" presName="textRect" presStyleLbl="revTx" presStyleIdx="3" presStyleCnt="4">
        <dgm:presLayoutVars>
          <dgm:chMax val="1"/>
          <dgm:chPref val="1"/>
        </dgm:presLayoutVars>
      </dgm:prSet>
      <dgm:spPr/>
    </dgm:pt>
  </dgm:ptLst>
  <dgm:cxnLst>
    <dgm:cxn modelId="{E5ADA102-7954-441E-890E-83625D7BB57C}" type="presOf" srcId="{51F7BA56-336F-49F1-A8CE-2ECA69EF6136}" destId="{5C473840-AFE0-417D-9DFE-A458C1D6D6E5}" srcOrd="0" destOrd="0" presId="urn:microsoft.com/office/officeart/2018/2/layout/IconCircleList"/>
    <dgm:cxn modelId="{ECCDF911-0EEB-4EED-B242-2F4D78EE1E00}" type="presOf" srcId="{B48272CF-39EE-4EAA-B936-5596F99E225D}" destId="{C4B64B3D-F0AE-451B-9868-964FCD8F5374}" srcOrd="0" destOrd="0" presId="urn:microsoft.com/office/officeart/2018/2/layout/IconCircleList"/>
    <dgm:cxn modelId="{3530D13B-35C7-4F07-A7CC-E6EE5AEB2B8C}" srcId="{12038100-AD73-40D6-BBD6-3C33EAEA10AA}" destId="{51F7BA56-336F-49F1-A8CE-2ECA69EF6136}" srcOrd="2" destOrd="0" parTransId="{8C4A9999-2737-4C9C-BDEA-32ADDC12A026}" sibTransId="{CA15BF89-A24F-488F-A14A-9E186A90B314}"/>
    <dgm:cxn modelId="{9A2F985D-C7FA-42FB-8488-9420BB87D55A}" type="presOf" srcId="{9F8470C9-1ED8-4DF6-82B2-73DB50425F53}" destId="{4F4E8DCB-736C-4E49-B469-636FBBA8339D}" srcOrd="0" destOrd="0" presId="urn:microsoft.com/office/officeart/2018/2/layout/IconCircleList"/>
    <dgm:cxn modelId="{90ED5163-368C-49FC-BE50-CB26ECF65149}" srcId="{12038100-AD73-40D6-BBD6-3C33EAEA10AA}" destId="{1E01532E-6889-415E-A784-037005CE8651}" srcOrd="1" destOrd="0" parTransId="{7E790E21-4406-4625-AB2A-ADCF558EDAAB}" sibTransId="{9616424C-0712-42CE-9C55-A1B21AD11A5E}"/>
    <dgm:cxn modelId="{DF4EE954-2194-4F65-A2A9-2AC0D8AEDBCA}" type="presOf" srcId="{CA15BF89-A24F-488F-A14A-9E186A90B314}" destId="{18A00BE3-7CA7-4792-8A66-09B0276F1BFF}" srcOrd="0" destOrd="0" presId="urn:microsoft.com/office/officeart/2018/2/layout/IconCircleList"/>
    <dgm:cxn modelId="{A3EC4082-E36E-4D82-AF5A-56A48CC9ECBA}" type="presOf" srcId="{3CE10C1D-1124-483E-867F-007A21CAAA6A}" destId="{0FE873B6-2C36-4AA8-A5F1-68D54A47F8E7}" srcOrd="0" destOrd="0" presId="urn:microsoft.com/office/officeart/2018/2/layout/IconCircleList"/>
    <dgm:cxn modelId="{336B1D93-6912-405E-8910-BDD28D32ECA1}" type="presOf" srcId="{1E01532E-6889-415E-A784-037005CE8651}" destId="{28BB47C4-8278-4F52-986F-84F75698122D}" srcOrd="0" destOrd="0" presId="urn:microsoft.com/office/officeart/2018/2/layout/IconCircleList"/>
    <dgm:cxn modelId="{9BFD2DC2-78D5-4A8A-B455-A21046B9A282}" srcId="{12038100-AD73-40D6-BBD6-3C33EAEA10AA}" destId="{3CE10C1D-1124-483E-867F-007A21CAAA6A}" srcOrd="3" destOrd="0" parTransId="{610B341C-7C44-4B9C-AFFC-63EABE56320B}" sibTransId="{6AE34D3E-EE26-4113-A3CD-DB906A973E15}"/>
    <dgm:cxn modelId="{CD987CC8-F8A1-48AB-967B-5D1D7A9B6373}" type="presOf" srcId="{12038100-AD73-40D6-BBD6-3C33EAEA10AA}" destId="{60D47587-4CF0-425C-A0CA-7D90AE65046F}" srcOrd="0" destOrd="0" presId="urn:microsoft.com/office/officeart/2018/2/layout/IconCircleList"/>
    <dgm:cxn modelId="{69C4DDD7-EA3C-4494-A2FB-BD864A7748C6}" type="presOf" srcId="{9616424C-0712-42CE-9C55-A1B21AD11A5E}" destId="{8BC5A0A7-991A-4EFE-B0CF-DA9FCE4BACEE}" srcOrd="0" destOrd="0" presId="urn:microsoft.com/office/officeart/2018/2/layout/IconCircleList"/>
    <dgm:cxn modelId="{39B4E6DC-EA8E-4D98-B541-442B4ABA0ADB}" srcId="{12038100-AD73-40D6-BBD6-3C33EAEA10AA}" destId="{9F8470C9-1ED8-4DF6-82B2-73DB50425F53}" srcOrd="0" destOrd="0" parTransId="{4C6A3003-551D-4DC8-8178-251166883319}" sibTransId="{B48272CF-39EE-4EAA-B936-5596F99E225D}"/>
    <dgm:cxn modelId="{BAA3FC11-E81D-4B30-ADF5-58C14C8C3F06}" type="presParOf" srcId="{60D47587-4CF0-425C-A0CA-7D90AE65046F}" destId="{FE8ABA80-E266-4AF8-B8B3-92E342DA5453}" srcOrd="0" destOrd="0" presId="urn:microsoft.com/office/officeart/2018/2/layout/IconCircleList"/>
    <dgm:cxn modelId="{9A70F598-5F6C-41EF-9DC4-A961A9DE0988}" type="presParOf" srcId="{FE8ABA80-E266-4AF8-B8B3-92E342DA5453}" destId="{03915612-4199-4C11-B308-F7694D21A737}" srcOrd="0" destOrd="0" presId="urn:microsoft.com/office/officeart/2018/2/layout/IconCircleList"/>
    <dgm:cxn modelId="{26A03F30-A5C4-4F15-BA01-12A9FACFE735}" type="presParOf" srcId="{03915612-4199-4C11-B308-F7694D21A737}" destId="{E5BECF87-879A-4A39-A795-716F40E928EC}" srcOrd="0" destOrd="0" presId="urn:microsoft.com/office/officeart/2018/2/layout/IconCircleList"/>
    <dgm:cxn modelId="{4392E96E-960C-4565-90D2-EF43C7F9287E}" type="presParOf" srcId="{03915612-4199-4C11-B308-F7694D21A737}" destId="{AFBCF17F-D13D-4D59-AEB2-65FEA69BC6B3}" srcOrd="1" destOrd="0" presId="urn:microsoft.com/office/officeart/2018/2/layout/IconCircleList"/>
    <dgm:cxn modelId="{03DD58EB-515D-4E7F-92C2-64A1F76A301B}" type="presParOf" srcId="{03915612-4199-4C11-B308-F7694D21A737}" destId="{B4254BFF-36FA-4195-8639-46834BC97036}" srcOrd="2" destOrd="0" presId="urn:microsoft.com/office/officeart/2018/2/layout/IconCircleList"/>
    <dgm:cxn modelId="{0EDDE392-A51E-4E77-B46B-9A04B30178EA}" type="presParOf" srcId="{03915612-4199-4C11-B308-F7694D21A737}" destId="{4F4E8DCB-736C-4E49-B469-636FBBA8339D}" srcOrd="3" destOrd="0" presId="urn:microsoft.com/office/officeart/2018/2/layout/IconCircleList"/>
    <dgm:cxn modelId="{5D36FB12-1C29-4A28-B289-B66175FEB18C}" type="presParOf" srcId="{FE8ABA80-E266-4AF8-B8B3-92E342DA5453}" destId="{C4B64B3D-F0AE-451B-9868-964FCD8F5374}" srcOrd="1" destOrd="0" presId="urn:microsoft.com/office/officeart/2018/2/layout/IconCircleList"/>
    <dgm:cxn modelId="{A0D4D676-E4FD-4234-87FC-F5589FEEB204}" type="presParOf" srcId="{FE8ABA80-E266-4AF8-B8B3-92E342DA5453}" destId="{77DB6A3D-3B75-4AFB-9651-FFF98E798D14}" srcOrd="2" destOrd="0" presId="urn:microsoft.com/office/officeart/2018/2/layout/IconCircleList"/>
    <dgm:cxn modelId="{432F1A9B-E95B-4E1B-AB0B-6EA474595B69}" type="presParOf" srcId="{77DB6A3D-3B75-4AFB-9651-FFF98E798D14}" destId="{FB298077-9C61-4147-8CF9-5E80DFEE21D0}" srcOrd="0" destOrd="0" presId="urn:microsoft.com/office/officeart/2018/2/layout/IconCircleList"/>
    <dgm:cxn modelId="{AA3FC3B1-1210-4729-BE6D-70DD844414EE}" type="presParOf" srcId="{77DB6A3D-3B75-4AFB-9651-FFF98E798D14}" destId="{FD3F387F-14DB-443D-B516-12A9C16E79D6}" srcOrd="1" destOrd="0" presId="urn:microsoft.com/office/officeart/2018/2/layout/IconCircleList"/>
    <dgm:cxn modelId="{29C8176F-8101-47F8-ACCE-016B63F4CAEC}" type="presParOf" srcId="{77DB6A3D-3B75-4AFB-9651-FFF98E798D14}" destId="{CD888ABD-542F-4774-A42B-88FFA741FF95}" srcOrd="2" destOrd="0" presId="urn:microsoft.com/office/officeart/2018/2/layout/IconCircleList"/>
    <dgm:cxn modelId="{A0916E1E-2253-42E9-ABC8-E0442B4115D1}" type="presParOf" srcId="{77DB6A3D-3B75-4AFB-9651-FFF98E798D14}" destId="{28BB47C4-8278-4F52-986F-84F75698122D}" srcOrd="3" destOrd="0" presId="urn:microsoft.com/office/officeart/2018/2/layout/IconCircleList"/>
    <dgm:cxn modelId="{109EFFE7-C0FC-4FBF-A2E5-A2374F8C4849}" type="presParOf" srcId="{FE8ABA80-E266-4AF8-B8B3-92E342DA5453}" destId="{8BC5A0A7-991A-4EFE-B0CF-DA9FCE4BACEE}" srcOrd="3" destOrd="0" presId="urn:microsoft.com/office/officeart/2018/2/layout/IconCircleList"/>
    <dgm:cxn modelId="{A1EA42AB-1406-41DE-B06C-CBF19AA9F467}" type="presParOf" srcId="{FE8ABA80-E266-4AF8-B8B3-92E342DA5453}" destId="{0019D116-03C0-424B-92CB-C619E6E55623}" srcOrd="4" destOrd="0" presId="urn:microsoft.com/office/officeart/2018/2/layout/IconCircleList"/>
    <dgm:cxn modelId="{8656193E-BD23-40BC-BE05-362CD9E4D1D3}" type="presParOf" srcId="{0019D116-03C0-424B-92CB-C619E6E55623}" destId="{CA64C92A-B6AC-4FDD-9E25-CC0E32A3927C}" srcOrd="0" destOrd="0" presId="urn:microsoft.com/office/officeart/2018/2/layout/IconCircleList"/>
    <dgm:cxn modelId="{857A8CA5-8C8A-4221-A3CA-6DF6797CC2A9}" type="presParOf" srcId="{0019D116-03C0-424B-92CB-C619E6E55623}" destId="{17ED1F8C-87A9-425A-90BF-8EF5E31025E9}" srcOrd="1" destOrd="0" presId="urn:microsoft.com/office/officeart/2018/2/layout/IconCircleList"/>
    <dgm:cxn modelId="{01FF5CC7-3162-4CE9-A84C-906C4C13009B}" type="presParOf" srcId="{0019D116-03C0-424B-92CB-C619E6E55623}" destId="{E75647C5-D0C0-4AC7-ABB8-01F18D6AA482}" srcOrd="2" destOrd="0" presId="urn:microsoft.com/office/officeart/2018/2/layout/IconCircleList"/>
    <dgm:cxn modelId="{4E8314DF-6810-44EF-A324-EB25135CC747}" type="presParOf" srcId="{0019D116-03C0-424B-92CB-C619E6E55623}" destId="{5C473840-AFE0-417D-9DFE-A458C1D6D6E5}" srcOrd="3" destOrd="0" presId="urn:microsoft.com/office/officeart/2018/2/layout/IconCircleList"/>
    <dgm:cxn modelId="{4E1FE7F9-A474-43EC-B328-F6D02FC28725}" type="presParOf" srcId="{FE8ABA80-E266-4AF8-B8B3-92E342DA5453}" destId="{18A00BE3-7CA7-4792-8A66-09B0276F1BFF}" srcOrd="5" destOrd="0" presId="urn:microsoft.com/office/officeart/2018/2/layout/IconCircleList"/>
    <dgm:cxn modelId="{F286F8B9-8011-45D9-AB6F-482BA74A3562}" type="presParOf" srcId="{FE8ABA80-E266-4AF8-B8B3-92E342DA5453}" destId="{7F6D0C46-0236-4CD4-BED4-45827412AE50}" srcOrd="6" destOrd="0" presId="urn:microsoft.com/office/officeart/2018/2/layout/IconCircleList"/>
    <dgm:cxn modelId="{ED2CDA4E-1697-4264-9064-D64ECD1618C8}" type="presParOf" srcId="{7F6D0C46-0236-4CD4-BED4-45827412AE50}" destId="{0ACD83FB-5000-4334-9E0D-76E6FDC275A0}" srcOrd="0" destOrd="0" presId="urn:microsoft.com/office/officeart/2018/2/layout/IconCircleList"/>
    <dgm:cxn modelId="{6A205C6E-CB6B-4D36-8627-1DB3FF5C26CF}" type="presParOf" srcId="{7F6D0C46-0236-4CD4-BED4-45827412AE50}" destId="{3B303253-470F-4194-8138-9A572BDE9CD4}" srcOrd="1" destOrd="0" presId="urn:microsoft.com/office/officeart/2018/2/layout/IconCircleList"/>
    <dgm:cxn modelId="{8AAEA69A-E6FA-4E26-8581-2FCA617369F0}" type="presParOf" srcId="{7F6D0C46-0236-4CD4-BED4-45827412AE50}" destId="{DBE74C50-6140-408E-8CDD-30FCA222C30A}" srcOrd="2" destOrd="0" presId="urn:microsoft.com/office/officeart/2018/2/layout/IconCircleList"/>
    <dgm:cxn modelId="{D7E70BB4-B651-4C9B-AA62-46BFA116A20B}" type="presParOf" srcId="{7F6D0C46-0236-4CD4-BED4-45827412AE50}" destId="{0FE873B6-2C36-4AA8-A5F1-68D54A47F8E7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72DDF71-D163-4851-9255-5D6BCE9E47DF}" type="doc">
      <dgm:prSet loTypeId="urn:microsoft.com/office/officeart/2005/8/layout/vList2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6D4E45B8-9E5D-4F6C-82F7-0A74BB673C08}">
      <dgm:prSet/>
      <dgm:spPr/>
      <dgm:t>
        <a:bodyPr/>
        <a:lstStyle/>
        <a:p>
          <a:r>
            <a:rPr lang="fr-FR" dirty="0"/>
            <a:t>PCS même incomplets est utile</a:t>
          </a:r>
          <a:endParaRPr lang="en-US" dirty="0"/>
        </a:p>
      </dgm:t>
    </dgm:pt>
    <dgm:pt modelId="{81ADCC08-6FAE-42B0-A96F-895893FB54D6}" type="parTrans" cxnId="{F1A517F2-BC0F-409A-A809-8F361C2B8D56}">
      <dgm:prSet/>
      <dgm:spPr/>
      <dgm:t>
        <a:bodyPr/>
        <a:lstStyle/>
        <a:p>
          <a:endParaRPr lang="en-US"/>
        </a:p>
      </dgm:t>
    </dgm:pt>
    <dgm:pt modelId="{D944A489-834E-44C4-ACAE-39F6FB34C5F2}" type="sibTrans" cxnId="{F1A517F2-BC0F-409A-A809-8F361C2B8D56}">
      <dgm:prSet/>
      <dgm:spPr/>
      <dgm:t>
        <a:bodyPr/>
        <a:lstStyle/>
        <a:p>
          <a:endParaRPr lang="en-US"/>
        </a:p>
      </dgm:t>
    </dgm:pt>
    <dgm:pt modelId="{99B98D29-B871-43B5-A170-F386778FAC6D}">
      <dgm:prSet/>
      <dgm:spPr/>
      <dgm:t>
        <a:bodyPr/>
        <a:lstStyle/>
        <a:p>
          <a:r>
            <a:rPr lang="fr-FR"/>
            <a:t>La communication est le point de fragilité </a:t>
          </a:r>
          <a:endParaRPr lang="en-US"/>
        </a:p>
      </dgm:t>
    </dgm:pt>
    <dgm:pt modelId="{BFEFB00C-AE6F-49F5-B94A-232CC567E448}" type="parTrans" cxnId="{79641431-A9F5-45F5-A4CC-A65C60CBC2DE}">
      <dgm:prSet/>
      <dgm:spPr/>
      <dgm:t>
        <a:bodyPr/>
        <a:lstStyle/>
        <a:p>
          <a:endParaRPr lang="en-US"/>
        </a:p>
      </dgm:t>
    </dgm:pt>
    <dgm:pt modelId="{A52F11EE-6838-4C0E-BACA-AC26C87B51D2}" type="sibTrans" cxnId="{79641431-A9F5-45F5-A4CC-A65C60CBC2DE}">
      <dgm:prSet/>
      <dgm:spPr/>
      <dgm:t>
        <a:bodyPr/>
        <a:lstStyle/>
        <a:p>
          <a:endParaRPr lang="en-US"/>
        </a:p>
      </dgm:t>
    </dgm:pt>
    <dgm:pt modelId="{64E13ADA-B28D-4DE7-9138-89B79D4D6AFB}">
      <dgm:prSet/>
      <dgm:spPr/>
      <dgm:t>
        <a:bodyPr/>
        <a:lstStyle/>
        <a:p>
          <a:r>
            <a:rPr lang="fr-FR" dirty="0"/>
            <a:t>L’interservices est essentiel</a:t>
          </a:r>
          <a:endParaRPr lang="en-US" dirty="0"/>
        </a:p>
      </dgm:t>
    </dgm:pt>
    <dgm:pt modelId="{C1AE9677-28A7-47DC-AE06-057E2E6AA820}" type="parTrans" cxnId="{1A55D593-1098-4804-974D-DEBCA05D44A1}">
      <dgm:prSet/>
      <dgm:spPr/>
      <dgm:t>
        <a:bodyPr/>
        <a:lstStyle/>
        <a:p>
          <a:endParaRPr lang="en-US"/>
        </a:p>
      </dgm:t>
    </dgm:pt>
    <dgm:pt modelId="{20219B0B-AFDD-4D8D-A64B-62A0E8742C6A}" type="sibTrans" cxnId="{1A55D593-1098-4804-974D-DEBCA05D44A1}">
      <dgm:prSet/>
      <dgm:spPr/>
      <dgm:t>
        <a:bodyPr/>
        <a:lstStyle/>
        <a:p>
          <a:endParaRPr lang="en-US"/>
        </a:p>
      </dgm:t>
    </dgm:pt>
    <dgm:pt modelId="{9B378AE4-9980-417C-8777-61880D8BBD67}">
      <dgm:prSet/>
      <dgm:spPr/>
      <dgm:t>
        <a:bodyPr/>
        <a:lstStyle/>
        <a:p>
          <a:r>
            <a:rPr lang="fr-FR"/>
            <a:t>Le retour à la normale est long</a:t>
          </a:r>
          <a:endParaRPr lang="en-US"/>
        </a:p>
      </dgm:t>
    </dgm:pt>
    <dgm:pt modelId="{A493C75A-38DE-425C-B485-7969D469D63F}" type="parTrans" cxnId="{E59EB39D-5A1F-46EF-A560-0B7AAA69117F}">
      <dgm:prSet/>
      <dgm:spPr/>
      <dgm:t>
        <a:bodyPr/>
        <a:lstStyle/>
        <a:p>
          <a:endParaRPr lang="en-US"/>
        </a:p>
      </dgm:t>
    </dgm:pt>
    <dgm:pt modelId="{FD0D10E2-6158-40CF-A0E7-202DC731AF65}" type="sibTrans" cxnId="{E59EB39D-5A1F-46EF-A560-0B7AAA69117F}">
      <dgm:prSet/>
      <dgm:spPr/>
      <dgm:t>
        <a:bodyPr/>
        <a:lstStyle/>
        <a:p>
          <a:endParaRPr lang="en-US"/>
        </a:p>
      </dgm:t>
    </dgm:pt>
    <dgm:pt modelId="{82937BB4-9F7A-471B-92FB-E97FD4E83A04}" type="pres">
      <dgm:prSet presAssocID="{872DDF71-D163-4851-9255-5D6BCE9E47DF}" presName="linear" presStyleCnt="0">
        <dgm:presLayoutVars>
          <dgm:animLvl val="lvl"/>
          <dgm:resizeHandles val="exact"/>
        </dgm:presLayoutVars>
      </dgm:prSet>
      <dgm:spPr/>
    </dgm:pt>
    <dgm:pt modelId="{9A839256-25FD-4332-9546-A81B1BA17901}" type="pres">
      <dgm:prSet presAssocID="{6D4E45B8-9E5D-4F6C-82F7-0A74BB673C08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1E5B496D-4EF1-4B75-8EF5-33D2930F2D93}" type="pres">
      <dgm:prSet presAssocID="{D944A489-834E-44C4-ACAE-39F6FB34C5F2}" presName="spacer" presStyleCnt="0"/>
      <dgm:spPr/>
    </dgm:pt>
    <dgm:pt modelId="{81EA315B-407C-4499-AB57-0212F5DC8ADE}" type="pres">
      <dgm:prSet presAssocID="{99B98D29-B871-43B5-A170-F386778FAC6D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15A6F030-9AC7-45DD-A082-07F245D8B52A}" type="pres">
      <dgm:prSet presAssocID="{A52F11EE-6838-4C0E-BACA-AC26C87B51D2}" presName="spacer" presStyleCnt="0"/>
      <dgm:spPr/>
    </dgm:pt>
    <dgm:pt modelId="{F2BB0FC0-E661-4314-85FF-88C5523BBC5D}" type="pres">
      <dgm:prSet presAssocID="{64E13ADA-B28D-4DE7-9138-89B79D4D6AFB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D977D12A-2F7D-48EB-B821-E6DC3B6FBCBD}" type="pres">
      <dgm:prSet presAssocID="{20219B0B-AFDD-4D8D-A64B-62A0E8742C6A}" presName="spacer" presStyleCnt="0"/>
      <dgm:spPr/>
    </dgm:pt>
    <dgm:pt modelId="{7FB0CE20-BB29-4C18-A228-B425274D04CD}" type="pres">
      <dgm:prSet presAssocID="{9B378AE4-9980-417C-8777-61880D8BBD67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88C1472B-1C3E-40C2-AC64-10101AFE8F4C}" type="presOf" srcId="{64E13ADA-B28D-4DE7-9138-89B79D4D6AFB}" destId="{F2BB0FC0-E661-4314-85FF-88C5523BBC5D}" srcOrd="0" destOrd="0" presId="urn:microsoft.com/office/officeart/2005/8/layout/vList2"/>
    <dgm:cxn modelId="{79641431-A9F5-45F5-A4CC-A65C60CBC2DE}" srcId="{872DDF71-D163-4851-9255-5D6BCE9E47DF}" destId="{99B98D29-B871-43B5-A170-F386778FAC6D}" srcOrd="1" destOrd="0" parTransId="{BFEFB00C-AE6F-49F5-B94A-232CC567E448}" sibTransId="{A52F11EE-6838-4C0E-BACA-AC26C87B51D2}"/>
    <dgm:cxn modelId="{50B9C239-8792-4C23-B951-E1FA2AE503C9}" type="presOf" srcId="{872DDF71-D163-4851-9255-5D6BCE9E47DF}" destId="{82937BB4-9F7A-471B-92FB-E97FD4E83A04}" srcOrd="0" destOrd="0" presId="urn:microsoft.com/office/officeart/2005/8/layout/vList2"/>
    <dgm:cxn modelId="{D089995A-56DB-4330-BD95-103512D06C61}" type="presOf" srcId="{6D4E45B8-9E5D-4F6C-82F7-0A74BB673C08}" destId="{9A839256-25FD-4332-9546-A81B1BA17901}" srcOrd="0" destOrd="0" presId="urn:microsoft.com/office/officeart/2005/8/layout/vList2"/>
    <dgm:cxn modelId="{CD41DC84-85AE-4496-B096-1B787C1BA9F1}" type="presOf" srcId="{99B98D29-B871-43B5-A170-F386778FAC6D}" destId="{81EA315B-407C-4499-AB57-0212F5DC8ADE}" srcOrd="0" destOrd="0" presId="urn:microsoft.com/office/officeart/2005/8/layout/vList2"/>
    <dgm:cxn modelId="{04424D91-1604-48C4-8809-45CC7C87FC40}" type="presOf" srcId="{9B378AE4-9980-417C-8777-61880D8BBD67}" destId="{7FB0CE20-BB29-4C18-A228-B425274D04CD}" srcOrd="0" destOrd="0" presId="urn:microsoft.com/office/officeart/2005/8/layout/vList2"/>
    <dgm:cxn modelId="{1A55D593-1098-4804-974D-DEBCA05D44A1}" srcId="{872DDF71-D163-4851-9255-5D6BCE9E47DF}" destId="{64E13ADA-B28D-4DE7-9138-89B79D4D6AFB}" srcOrd="2" destOrd="0" parTransId="{C1AE9677-28A7-47DC-AE06-057E2E6AA820}" sibTransId="{20219B0B-AFDD-4D8D-A64B-62A0E8742C6A}"/>
    <dgm:cxn modelId="{E59EB39D-5A1F-46EF-A560-0B7AAA69117F}" srcId="{872DDF71-D163-4851-9255-5D6BCE9E47DF}" destId="{9B378AE4-9980-417C-8777-61880D8BBD67}" srcOrd="3" destOrd="0" parTransId="{A493C75A-38DE-425C-B485-7969D469D63F}" sibTransId="{FD0D10E2-6158-40CF-A0E7-202DC731AF65}"/>
    <dgm:cxn modelId="{F1A517F2-BC0F-409A-A809-8F361C2B8D56}" srcId="{872DDF71-D163-4851-9255-5D6BCE9E47DF}" destId="{6D4E45B8-9E5D-4F6C-82F7-0A74BB673C08}" srcOrd="0" destOrd="0" parTransId="{81ADCC08-6FAE-42B0-A96F-895893FB54D6}" sibTransId="{D944A489-834E-44C4-ACAE-39F6FB34C5F2}"/>
    <dgm:cxn modelId="{A99093FA-C5E4-4963-8D79-BC1D61E7A195}" type="presParOf" srcId="{82937BB4-9F7A-471B-92FB-E97FD4E83A04}" destId="{9A839256-25FD-4332-9546-A81B1BA17901}" srcOrd="0" destOrd="0" presId="urn:microsoft.com/office/officeart/2005/8/layout/vList2"/>
    <dgm:cxn modelId="{3AF11CF6-E279-4EA6-9518-F51D006CA3A8}" type="presParOf" srcId="{82937BB4-9F7A-471B-92FB-E97FD4E83A04}" destId="{1E5B496D-4EF1-4B75-8EF5-33D2930F2D93}" srcOrd="1" destOrd="0" presId="urn:microsoft.com/office/officeart/2005/8/layout/vList2"/>
    <dgm:cxn modelId="{5EAA406D-C571-42A8-AFE7-E77875CD03FE}" type="presParOf" srcId="{82937BB4-9F7A-471B-92FB-E97FD4E83A04}" destId="{81EA315B-407C-4499-AB57-0212F5DC8ADE}" srcOrd="2" destOrd="0" presId="urn:microsoft.com/office/officeart/2005/8/layout/vList2"/>
    <dgm:cxn modelId="{508C58D6-7C97-41F1-A1F4-F649D7896F87}" type="presParOf" srcId="{82937BB4-9F7A-471B-92FB-E97FD4E83A04}" destId="{15A6F030-9AC7-45DD-A082-07F245D8B52A}" srcOrd="3" destOrd="0" presId="urn:microsoft.com/office/officeart/2005/8/layout/vList2"/>
    <dgm:cxn modelId="{4F17D0AE-218D-4B93-BE53-8016ED8CFB99}" type="presParOf" srcId="{82937BB4-9F7A-471B-92FB-E97FD4E83A04}" destId="{F2BB0FC0-E661-4314-85FF-88C5523BBC5D}" srcOrd="4" destOrd="0" presId="urn:microsoft.com/office/officeart/2005/8/layout/vList2"/>
    <dgm:cxn modelId="{B9731B95-56FB-4470-BEB1-9478E962832C}" type="presParOf" srcId="{82937BB4-9F7A-471B-92FB-E97FD4E83A04}" destId="{D977D12A-2F7D-48EB-B821-E6DC3B6FBCBD}" srcOrd="5" destOrd="0" presId="urn:microsoft.com/office/officeart/2005/8/layout/vList2"/>
    <dgm:cxn modelId="{9FD0ED34-1A44-4904-A506-73748CF92FB1}" type="presParOf" srcId="{82937BB4-9F7A-471B-92FB-E97FD4E83A04}" destId="{7FB0CE20-BB29-4C18-A228-B425274D04CD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DA831313-C586-422D-AF35-002BD8C0552A}" type="doc">
      <dgm:prSet loTypeId="urn:microsoft.com/office/officeart/2018/2/layout/IconCircleList" loCatId="icon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397D9E7-C11B-495A-85BD-47035CAFBB1F}">
      <dgm:prSet/>
      <dgm:spPr/>
      <dgm:t>
        <a:bodyPr/>
        <a:lstStyle/>
        <a:p>
          <a:pPr>
            <a:lnSpc>
              <a:spcPct val="100000"/>
            </a:lnSpc>
          </a:pPr>
          <a:r>
            <a:rPr lang="fr-FR" dirty="0"/>
            <a:t>L’importance des réseaux radio</a:t>
          </a:r>
          <a:endParaRPr lang="en-US" dirty="0"/>
        </a:p>
      </dgm:t>
    </dgm:pt>
    <dgm:pt modelId="{5FCE7279-8964-48DD-9EDF-927929B607FE}" type="parTrans" cxnId="{CAF1A97B-EF93-4089-8A61-6FE87503F81A}">
      <dgm:prSet/>
      <dgm:spPr/>
      <dgm:t>
        <a:bodyPr/>
        <a:lstStyle/>
        <a:p>
          <a:endParaRPr lang="en-US"/>
        </a:p>
      </dgm:t>
    </dgm:pt>
    <dgm:pt modelId="{07A4BC0B-D3DD-4CA9-A0BA-4F2F1C6744E3}" type="sibTrans" cxnId="{CAF1A97B-EF93-4089-8A61-6FE87503F81A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61F7D8F2-4114-416C-9F1E-147F31FEC062}">
      <dgm:prSet/>
      <dgm:spPr/>
      <dgm:t>
        <a:bodyPr/>
        <a:lstStyle/>
        <a:p>
          <a:pPr>
            <a:lnSpc>
              <a:spcPct val="100000"/>
            </a:lnSpc>
          </a:pPr>
          <a:r>
            <a:rPr lang="fr-FR" dirty="0"/>
            <a:t>Inventaire des équipements d’autonomie</a:t>
          </a:r>
          <a:endParaRPr lang="en-US" dirty="0"/>
        </a:p>
      </dgm:t>
    </dgm:pt>
    <dgm:pt modelId="{C20E7052-2360-422D-8289-55C4057EA5CB}" type="parTrans" cxnId="{741A35C9-EB2C-43CD-9FB8-F8A0E90DF5B8}">
      <dgm:prSet/>
      <dgm:spPr/>
      <dgm:t>
        <a:bodyPr/>
        <a:lstStyle/>
        <a:p>
          <a:endParaRPr lang="en-US"/>
        </a:p>
      </dgm:t>
    </dgm:pt>
    <dgm:pt modelId="{73048DC7-B438-4095-9C59-FBA6DD6C17C5}" type="sibTrans" cxnId="{741A35C9-EB2C-43CD-9FB8-F8A0E90DF5B8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6DE177BE-9202-4FAB-88D1-27D74A029F0B}">
      <dgm:prSet/>
      <dgm:spPr/>
      <dgm:t>
        <a:bodyPr/>
        <a:lstStyle/>
        <a:p>
          <a:pPr>
            <a:lnSpc>
              <a:spcPct val="100000"/>
            </a:lnSpc>
          </a:pPr>
          <a:r>
            <a:rPr lang="fr-FR"/>
            <a:t>Intégration des applications de vie communale</a:t>
          </a:r>
          <a:endParaRPr lang="en-US"/>
        </a:p>
      </dgm:t>
    </dgm:pt>
    <dgm:pt modelId="{B6B05C56-81E4-434A-8462-916F65B23B0F}" type="parTrans" cxnId="{6BF749F3-3900-4860-AF80-67D5260AF45E}">
      <dgm:prSet/>
      <dgm:spPr/>
      <dgm:t>
        <a:bodyPr/>
        <a:lstStyle/>
        <a:p>
          <a:endParaRPr lang="en-US"/>
        </a:p>
      </dgm:t>
    </dgm:pt>
    <dgm:pt modelId="{F4F394DD-25C2-454E-A021-484B4E129FD6}" type="sibTrans" cxnId="{6BF749F3-3900-4860-AF80-67D5260AF45E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0E7D91B0-4893-4D19-82DF-A7362B617CD0}">
      <dgm:prSet/>
      <dgm:spPr/>
      <dgm:t>
        <a:bodyPr/>
        <a:lstStyle/>
        <a:p>
          <a:pPr>
            <a:lnSpc>
              <a:spcPct val="100000"/>
            </a:lnSpc>
          </a:pPr>
          <a:r>
            <a:rPr lang="fr-FR"/>
            <a:t>Le porte à porte est essentiel</a:t>
          </a:r>
          <a:endParaRPr lang="en-US"/>
        </a:p>
      </dgm:t>
    </dgm:pt>
    <dgm:pt modelId="{803F9B88-9E54-4D33-ACE0-B4876404591E}" type="parTrans" cxnId="{ECC3C55F-D794-4802-BE27-BE1B16337309}">
      <dgm:prSet/>
      <dgm:spPr/>
      <dgm:t>
        <a:bodyPr/>
        <a:lstStyle/>
        <a:p>
          <a:endParaRPr lang="en-US"/>
        </a:p>
      </dgm:t>
    </dgm:pt>
    <dgm:pt modelId="{D1D5CA20-0B49-40D5-BB77-8114B7B594A9}" type="sibTrans" cxnId="{ECC3C55F-D794-4802-BE27-BE1B16337309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CB2B6C22-9232-4CFA-9D01-DFCC08814366}">
      <dgm:prSet/>
      <dgm:spPr/>
      <dgm:t>
        <a:bodyPr/>
        <a:lstStyle/>
        <a:p>
          <a:pPr>
            <a:lnSpc>
              <a:spcPct val="100000"/>
            </a:lnSpc>
          </a:pPr>
          <a:r>
            <a:rPr lang="fr-FR" dirty="0"/>
            <a:t>Les bonnes pratiques : la convention, </a:t>
          </a:r>
          <a:r>
            <a:rPr lang="fr-FR" dirty="0" err="1"/>
            <a:t>Airbox</a:t>
          </a:r>
          <a:r>
            <a:rPr lang="fr-FR" dirty="0"/>
            <a:t>…</a:t>
          </a:r>
          <a:endParaRPr lang="en-US" dirty="0"/>
        </a:p>
      </dgm:t>
    </dgm:pt>
    <dgm:pt modelId="{1360B117-5D7C-466F-806C-32F9AB24BF2A}" type="parTrans" cxnId="{567B0098-A137-425D-B972-6030E4F6E4A6}">
      <dgm:prSet/>
      <dgm:spPr/>
      <dgm:t>
        <a:bodyPr/>
        <a:lstStyle/>
        <a:p>
          <a:endParaRPr lang="en-US"/>
        </a:p>
      </dgm:t>
    </dgm:pt>
    <dgm:pt modelId="{2617B2FD-7E51-4888-AD66-261AEA071265}" type="sibTrans" cxnId="{567B0098-A137-425D-B972-6030E4F6E4A6}">
      <dgm:prSet/>
      <dgm:spPr/>
      <dgm:t>
        <a:bodyPr/>
        <a:lstStyle/>
        <a:p>
          <a:pPr>
            <a:lnSpc>
              <a:spcPct val="100000"/>
            </a:lnSpc>
          </a:pPr>
          <a:endParaRPr lang="en-US"/>
        </a:p>
      </dgm:t>
    </dgm:pt>
    <dgm:pt modelId="{8F55F50C-8C2E-4BCF-B00E-F06429A955A4}">
      <dgm:prSet/>
      <dgm:spPr/>
      <dgm:t>
        <a:bodyPr/>
        <a:lstStyle/>
        <a:p>
          <a:pPr>
            <a:lnSpc>
              <a:spcPct val="100000"/>
            </a:lnSpc>
          </a:pPr>
          <a:r>
            <a:rPr lang="fr-FR"/>
            <a:t>Quid de FR Alert ?</a:t>
          </a:r>
          <a:endParaRPr lang="en-US"/>
        </a:p>
      </dgm:t>
    </dgm:pt>
    <dgm:pt modelId="{5144864A-B6A5-47C0-8C15-B5B92D823443}" type="parTrans" cxnId="{32F42171-9BE4-4ED5-9DF6-AE045E72B4BF}">
      <dgm:prSet/>
      <dgm:spPr/>
      <dgm:t>
        <a:bodyPr/>
        <a:lstStyle/>
        <a:p>
          <a:endParaRPr lang="en-US"/>
        </a:p>
      </dgm:t>
    </dgm:pt>
    <dgm:pt modelId="{172BA050-C797-445B-92E0-A7925741148F}" type="sibTrans" cxnId="{32F42171-9BE4-4ED5-9DF6-AE045E72B4BF}">
      <dgm:prSet/>
      <dgm:spPr/>
      <dgm:t>
        <a:bodyPr/>
        <a:lstStyle/>
        <a:p>
          <a:endParaRPr lang="en-US"/>
        </a:p>
      </dgm:t>
    </dgm:pt>
    <dgm:pt modelId="{9ECC2B1A-9A65-4647-9A76-68E39EDB49E7}" type="pres">
      <dgm:prSet presAssocID="{DA831313-C586-422D-AF35-002BD8C0552A}" presName="root" presStyleCnt="0">
        <dgm:presLayoutVars>
          <dgm:dir/>
          <dgm:resizeHandles val="exact"/>
        </dgm:presLayoutVars>
      </dgm:prSet>
      <dgm:spPr/>
    </dgm:pt>
    <dgm:pt modelId="{6DBE1FE7-2A41-45D6-9FF8-DA41F156B5BD}" type="pres">
      <dgm:prSet presAssocID="{DA831313-C586-422D-AF35-002BD8C0552A}" presName="container" presStyleCnt="0">
        <dgm:presLayoutVars>
          <dgm:dir/>
          <dgm:resizeHandles val="exact"/>
        </dgm:presLayoutVars>
      </dgm:prSet>
      <dgm:spPr/>
    </dgm:pt>
    <dgm:pt modelId="{684CA4A7-AC8F-4EB2-A7DE-D79BFA37666F}" type="pres">
      <dgm:prSet presAssocID="{3397D9E7-C11B-495A-85BD-47035CAFBB1F}" presName="compNode" presStyleCnt="0"/>
      <dgm:spPr/>
    </dgm:pt>
    <dgm:pt modelId="{97E6DE9D-8566-49C4-83EE-D6ECA94E3CB1}" type="pres">
      <dgm:prSet presAssocID="{3397D9E7-C11B-495A-85BD-47035CAFBB1F}" presName="iconBgRect" presStyleLbl="bgShp" presStyleIdx="0" presStyleCnt="6"/>
      <dgm:spPr/>
    </dgm:pt>
    <dgm:pt modelId="{65C893E9-6BFE-49E2-92A2-0C32F6FAC997}" type="pres">
      <dgm:prSet presAssocID="{3397D9E7-C11B-495A-85BD-47035CAFBB1F}" presName="iconRect" presStyleLbl="node1" presStyleIdx="0" presStyleCnt="6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Wireless router"/>
        </a:ext>
      </dgm:extLst>
    </dgm:pt>
    <dgm:pt modelId="{DE037DB1-F9CD-48AD-8BA8-A31FE8BE0B31}" type="pres">
      <dgm:prSet presAssocID="{3397D9E7-C11B-495A-85BD-47035CAFBB1F}" presName="spaceRect" presStyleCnt="0"/>
      <dgm:spPr/>
    </dgm:pt>
    <dgm:pt modelId="{CCC7493D-DF06-4531-93C2-2AA9E78B7180}" type="pres">
      <dgm:prSet presAssocID="{3397D9E7-C11B-495A-85BD-47035CAFBB1F}" presName="textRect" presStyleLbl="revTx" presStyleIdx="0" presStyleCnt="6">
        <dgm:presLayoutVars>
          <dgm:chMax val="1"/>
          <dgm:chPref val="1"/>
        </dgm:presLayoutVars>
      </dgm:prSet>
      <dgm:spPr/>
    </dgm:pt>
    <dgm:pt modelId="{760D361C-A458-44FF-BFFB-31C41BEBDE88}" type="pres">
      <dgm:prSet presAssocID="{07A4BC0B-D3DD-4CA9-A0BA-4F2F1C6744E3}" presName="sibTrans" presStyleLbl="sibTrans2D1" presStyleIdx="0" presStyleCnt="0"/>
      <dgm:spPr/>
    </dgm:pt>
    <dgm:pt modelId="{6B7EEFE0-BB5E-4A5C-A819-A9212BEBA0B6}" type="pres">
      <dgm:prSet presAssocID="{61F7D8F2-4114-416C-9F1E-147F31FEC062}" presName="compNode" presStyleCnt="0"/>
      <dgm:spPr/>
    </dgm:pt>
    <dgm:pt modelId="{167A0C7C-4E63-4908-AAEC-E10EFC94C61B}" type="pres">
      <dgm:prSet presAssocID="{61F7D8F2-4114-416C-9F1E-147F31FEC062}" presName="iconBgRect" presStyleLbl="bgShp" presStyleIdx="1" presStyleCnt="6"/>
      <dgm:spPr/>
    </dgm:pt>
    <dgm:pt modelId="{48F5A4D1-9923-4E08-926C-6B6418960739}" type="pres">
      <dgm:prSet presAssocID="{61F7D8F2-4114-416C-9F1E-147F31FEC062}" presName="iconRect" presStyleLbl="node1" presStyleIdx="1" presStyleCnt="6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Usine"/>
        </a:ext>
      </dgm:extLst>
    </dgm:pt>
    <dgm:pt modelId="{F6D2B76A-0F6F-4F86-8581-BE16A3B38F57}" type="pres">
      <dgm:prSet presAssocID="{61F7D8F2-4114-416C-9F1E-147F31FEC062}" presName="spaceRect" presStyleCnt="0"/>
      <dgm:spPr/>
    </dgm:pt>
    <dgm:pt modelId="{DDD40548-09D8-4772-8267-48F9C83E2A51}" type="pres">
      <dgm:prSet presAssocID="{61F7D8F2-4114-416C-9F1E-147F31FEC062}" presName="textRect" presStyleLbl="revTx" presStyleIdx="1" presStyleCnt="6">
        <dgm:presLayoutVars>
          <dgm:chMax val="1"/>
          <dgm:chPref val="1"/>
        </dgm:presLayoutVars>
      </dgm:prSet>
      <dgm:spPr/>
    </dgm:pt>
    <dgm:pt modelId="{01B624FE-3E95-4103-9849-554B9EB2A507}" type="pres">
      <dgm:prSet presAssocID="{73048DC7-B438-4095-9C59-FBA6DD6C17C5}" presName="sibTrans" presStyleLbl="sibTrans2D1" presStyleIdx="0" presStyleCnt="0"/>
      <dgm:spPr/>
    </dgm:pt>
    <dgm:pt modelId="{0E9EFE8D-4460-492A-8090-08FBFE3F368D}" type="pres">
      <dgm:prSet presAssocID="{6DE177BE-9202-4FAB-88D1-27D74A029F0B}" presName="compNode" presStyleCnt="0"/>
      <dgm:spPr/>
    </dgm:pt>
    <dgm:pt modelId="{944C4F40-18E9-4D83-9B8D-3D7163645783}" type="pres">
      <dgm:prSet presAssocID="{6DE177BE-9202-4FAB-88D1-27D74A029F0B}" presName="iconBgRect" presStyleLbl="bgShp" presStyleIdx="2" presStyleCnt="6"/>
      <dgm:spPr/>
    </dgm:pt>
    <dgm:pt modelId="{E056AD54-702D-4350-B4E4-57F29E4EB374}" type="pres">
      <dgm:prSet presAssocID="{6DE177BE-9202-4FAB-88D1-27D74A029F0B}" presName="iconRect" presStyleLbl="node1" presStyleIdx="2" presStyleCnt="6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Smart Phone"/>
        </a:ext>
      </dgm:extLst>
    </dgm:pt>
    <dgm:pt modelId="{BB24F0F0-FD4A-4025-B0B2-0434F2F6B4D2}" type="pres">
      <dgm:prSet presAssocID="{6DE177BE-9202-4FAB-88D1-27D74A029F0B}" presName="spaceRect" presStyleCnt="0"/>
      <dgm:spPr/>
    </dgm:pt>
    <dgm:pt modelId="{09FFF4F1-8C1F-4DD2-9D2F-83201BD1C9DA}" type="pres">
      <dgm:prSet presAssocID="{6DE177BE-9202-4FAB-88D1-27D74A029F0B}" presName="textRect" presStyleLbl="revTx" presStyleIdx="2" presStyleCnt="6">
        <dgm:presLayoutVars>
          <dgm:chMax val="1"/>
          <dgm:chPref val="1"/>
        </dgm:presLayoutVars>
      </dgm:prSet>
      <dgm:spPr/>
    </dgm:pt>
    <dgm:pt modelId="{30A587D8-41FD-4278-97E0-04EC0FAA4261}" type="pres">
      <dgm:prSet presAssocID="{F4F394DD-25C2-454E-A021-484B4E129FD6}" presName="sibTrans" presStyleLbl="sibTrans2D1" presStyleIdx="0" presStyleCnt="0"/>
      <dgm:spPr/>
    </dgm:pt>
    <dgm:pt modelId="{E554923D-CDF3-4598-9196-6A4EF4408479}" type="pres">
      <dgm:prSet presAssocID="{0E7D91B0-4893-4D19-82DF-A7362B617CD0}" presName="compNode" presStyleCnt="0"/>
      <dgm:spPr/>
    </dgm:pt>
    <dgm:pt modelId="{E48D0FED-6189-49ED-9238-FA025BBD2D7B}" type="pres">
      <dgm:prSet presAssocID="{0E7D91B0-4893-4D19-82DF-A7362B617CD0}" presName="iconBgRect" presStyleLbl="bgShp" presStyleIdx="3" presStyleCnt="6"/>
      <dgm:spPr/>
    </dgm:pt>
    <dgm:pt modelId="{1E155FFE-2C5E-4DC5-AC6C-D1E9F0A3521C}" type="pres">
      <dgm:prSet presAssocID="{0E7D91B0-4893-4D19-82DF-A7362B617CD0}" presName="iconRect" presStyleLbl="node1" presStyleIdx="3" presStyleCnt="6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Line Arrow: Straight"/>
        </a:ext>
      </dgm:extLst>
    </dgm:pt>
    <dgm:pt modelId="{2619945A-EBEE-45A4-9042-592D07ACD9B8}" type="pres">
      <dgm:prSet presAssocID="{0E7D91B0-4893-4D19-82DF-A7362B617CD0}" presName="spaceRect" presStyleCnt="0"/>
      <dgm:spPr/>
    </dgm:pt>
    <dgm:pt modelId="{67C616A0-876D-49E7-A499-3EE64BD1F18F}" type="pres">
      <dgm:prSet presAssocID="{0E7D91B0-4893-4D19-82DF-A7362B617CD0}" presName="textRect" presStyleLbl="revTx" presStyleIdx="3" presStyleCnt="6">
        <dgm:presLayoutVars>
          <dgm:chMax val="1"/>
          <dgm:chPref val="1"/>
        </dgm:presLayoutVars>
      </dgm:prSet>
      <dgm:spPr/>
    </dgm:pt>
    <dgm:pt modelId="{8FE69A1E-B530-48F1-9CE0-B976F20CF131}" type="pres">
      <dgm:prSet presAssocID="{D1D5CA20-0B49-40D5-BB77-8114B7B594A9}" presName="sibTrans" presStyleLbl="sibTrans2D1" presStyleIdx="0" presStyleCnt="0"/>
      <dgm:spPr/>
    </dgm:pt>
    <dgm:pt modelId="{B73B4E22-0125-4CD7-800B-4F0007F9D182}" type="pres">
      <dgm:prSet presAssocID="{CB2B6C22-9232-4CFA-9D01-DFCC08814366}" presName="compNode" presStyleCnt="0"/>
      <dgm:spPr/>
    </dgm:pt>
    <dgm:pt modelId="{AAE95335-9379-45C5-AD2E-F4089C54CDB7}" type="pres">
      <dgm:prSet presAssocID="{CB2B6C22-9232-4CFA-9D01-DFCC08814366}" presName="iconBgRect" presStyleLbl="bgShp" presStyleIdx="4" presStyleCnt="6"/>
      <dgm:spPr/>
    </dgm:pt>
    <dgm:pt modelId="{F6F496D0-40EF-4BF0-8CBC-043C4F5D57D2}" type="pres">
      <dgm:prSet presAssocID="{CB2B6C22-9232-4CFA-9D01-DFCC08814366}" presName="iconRect" presStyleLbl="node1" presStyleIdx="4" presStyleCnt="6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Document"/>
        </a:ext>
      </dgm:extLst>
    </dgm:pt>
    <dgm:pt modelId="{C04395DF-1A71-475A-8DE6-7A788C805EAB}" type="pres">
      <dgm:prSet presAssocID="{CB2B6C22-9232-4CFA-9D01-DFCC08814366}" presName="spaceRect" presStyleCnt="0"/>
      <dgm:spPr/>
    </dgm:pt>
    <dgm:pt modelId="{5C813F84-49F6-4FFE-87C1-2F445C052296}" type="pres">
      <dgm:prSet presAssocID="{CB2B6C22-9232-4CFA-9D01-DFCC08814366}" presName="textRect" presStyleLbl="revTx" presStyleIdx="4" presStyleCnt="6">
        <dgm:presLayoutVars>
          <dgm:chMax val="1"/>
          <dgm:chPref val="1"/>
        </dgm:presLayoutVars>
      </dgm:prSet>
      <dgm:spPr/>
    </dgm:pt>
    <dgm:pt modelId="{EF0F2AD6-4E73-4FEB-870D-FED0B238D160}" type="pres">
      <dgm:prSet presAssocID="{2617B2FD-7E51-4888-AD66-261AEA071265}" presName="sibTrans" presStyleLbl="sibTrans2D1" presStyleIdx="0" presStyleCnt="0"/>
      <dgm:spPr/>
    </dgm:pt>
    <dgm:pt modelId="{AC5098CD-8F8D-407B-9E6E-8D0806CEF3ED}" type="pres">
      <dgm:prSet presAssocID="{8F55F50C-8C2E-4BCF-B00E-F06429A955A4}" presName="compNode" presStyleCnt="0"/>
      <dgm:spPr/>
    </dgm:pt>
    <dgm:pt modelId="{EAC7C194-4F2C-46B0-92CC-CEC2C5CA54EB}" type="pres">
      <dgm:prSet presAssocID="{8F55F50C-8C2E-4BCF-B00E-F06429A955A4}" presName="iconBgRect" presStyleLbl="bgShp" presStyleIdx="5" presStyleCnt="6"/>
      <dgm:spPr/>
    </dgm:pt>
    <dgm:pt modelId="{EEB00A15-C617-45AB-A897-32507CAED08C}" type="pres">
      <dgm:prSet presAssocID="{8F55F50C-8C2E-4BCF-B00E-F06429A955A4}" presName="iconRect" presStyleLbl="node1" presStyleIdx="5" presStyleCnt="6"/>
      <dgm:spPr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Feux d’artifice"/>
        </a:ext>
      </dgm:extLst>
    </dgm:pt>
    <dgm:pt modelId="{58973B3C-3B03-46BD-80BE-2C04B12A8EFA}" type="pres">
      <dgm:prSet presAssocID="{8F55F50C-8C2E-4BCF-B00E-F06429A955A4}" presName="spaceRect" presStyleCnt="0"/>
      <dgm:spPr/>
    </dgm:pt>
    <dgm:pt modelId="{779C92B8-A857-42A0-874B-A1537A55EDDD}" type="pres">
      <dgm:prSet presAssocID="{8F55F50C-8C2E-4BCF-B00E-F06429A955A4}" presName="textRect" presStyleLbl="revTx" presStyleIdx="5" presStyleCnt="6">
        <dgm:presLayoutVars>
          <dgm:chMax val="1"/>
          <dgm:chPref val="1"/>
        </dgm:presLayoutVars>
      </dgm:prSet>
      <dgm:spPr/>
    </dgm:pt>
  </dgm:ptLst>
  <dgm:cxnLst>
    <dgm:cxn modelId="{F24F5904-2BE1-4AC7-AC6F-5FA090550E42}" type="presOf" srcId="{3397D9E7-C11B-495A-85BD-47035CAFBB1F}" destId="{CCC7493D-DF06-4531-93C2-2AA9E78B7180}" srcOrd="0" destOrd="0" presId="urn:microsoft.com/office/officeart/2018/2/layout/IconCircleList"/>
    <dgm:cxn modelId="{7D108E09-2C3E-4AA2-A554-396D4EFAAA2D}" type="presOf" srcId="{6DE177BE-9202-4FAB-88D1-27D74A029F0B}" destId="{09FFF4F1-8C1F-4DD2-9D2F-83201BD1C9DA}" srcOrd="0" destOrd="0" presId="urn:microsoft.com/office/officeart/2018/2/layout/IconCircleList"/>
    <dgm:cxn modelId="{8385000A-75C4-4EF4-A67B-8040FC65D3EA}" type="presOf" srcId="{07A4BC0B-D3DD-4CA9-A0BA-4F2F1C6744E3}" destId="{760D361C-A458-44FF-BFFB-31C41BEBDE88}" srcOrd="0" destOrd="0" presId="urn:microsoft.com/office/officeart/2018/2/layout/IconCircleList"/>
    <dgm:cxn modelId="{30D31715-48C3-42A9-893F-A3E5EEDC2D38}" type="presOf" srcId="{8F55F50C-8C2E-4BCF-B00E-F06429A955A4}" destId="{779C92B8-A857-42A0-874B-A1537A55EDDD}" srcOrd="0" destOrd="0" presId="urn:microsoft.com/office/officeart/2018/2/layout/IconCircleList"/>
    <dgm:cxn modelId="{FE5AF415-C371-4D77-AD54-307DCD139DF8}" type="presOf" srcId="{CB2B6C22-9232-4CFA-9D01-DFCC08814366}" destId="{5C813F84-49F6-4FFE-87C1-2F445C052296}" srcOrd="0" destOrd="0" presId="urn:microsoft.com/office/officeart/2018/2/layout/IconCircleList"/>
    <dgm:cxn modelId="{5B5FD826-C8AD-4CA4-8493-1F8191FC2D3A}" type="presOf" srcId="{2617B2FD-7E51-4888-AD66-261AEA071265}" destId="{EF0F2AD6-4E73-4FEB-870D-FED0B238D160}" srcOrd="0" destOrd="0" presId="urn:microsoft.com/office/officeart/2018/2/layout/IconCircleList"/>
    <dgm:cxn modelId="{6DA9512D-7D7F-43F6-AE80-862056570057}" type="presOf" srcId="{D1D5CA20-0B49-40D5-BB77-8114B7B594A9}" destId="{8FE69A1E-B530-48F1-9CE0-B976F20CF131}" srcOrd="0" destOrd="0" presId="urn:microsoft.com/office/officeart/2018/2/layout/IconCircleList"/>
    <dgm:cxn modelId="{ECC3C55F-D794-4802-BE27-BE1B16337309}" srcId="{DA831313-C586-422D-AF35-002BD8C0552A}" destId="{0E7D91B0-4893-4D19-82DF-A7362B617CD0}" srcOrd="3" destOrd="0" parTransId="{803F9B88-9E54-4D33-ACE0-B4876404591E}" sibTransId="{D1D5CA20-0B49-40D5-BB77-8114B7B594A9}"/>
    <dgm:cxn modelId="{63654F49-C42D-4ABF-9AF7-1E47EF57249D}" type="presOf" srcId="{0E7D91B0-4893-4D19-82DF-A7362B617CD0}" destId="{67C616A0-876D-49E7-A499-3EE64BD1F18F}" srcOrd="0" destOrd="0" presId="urn:microsoft.com/office/officeart/2018/2/layout/IconCircleList"/>
    <dgm:cxn modelId="{32F42171-9BE4-4ED5-9DF6-AE045E72B4BF}" srcId="{DA831313-C586-422D-AF35-002BD8C0552A}" destId="{8F55F50C-8C2E-4BCF-B00E-F06429A955A4}" srcOrd="5" destOrd="0" parTransId="{5144864A-B6A5-47C0-8C15-B5B92D823443}" sibTransId="{172BA050-C797-445B-92E0-A7925741148F}"/>
    <dgm:cxn modelId="{CAF1A97B-EF93-4089-8A61-6FE87503F81A}" srcId="{DA831313-C586-422D-AF35-002BD8C0552A}" destId="{3397D9E7-C11B-495A-85BD-47035CAFBB1F}" srcOrd="0" destOrd="0" parTransId="{5FCE7279-8964-48DD-9EDF-927929B607FE}" sibTransId="{07A4BC0B-D3DD-4CA9-A0BA-4F2F1C6744E3}"/>
    <dgm:cxn modelId="{9F06C584-DA3B-4CE5-BDF4-5CD723FF0F5F}" type="presOf" srcId="{73048DC7-B438-4095-9C59-FBA6DD6C17C5}" destId="{01B624FE-3E95-4103-9849-554B9EB2A507}" srcOrd="0" destOrd="0" presId="urn:microsoft.com/office/officeart/2018/2/layout/IconCircleList"/>
    <dgm:cxn modelId="{567B0098-A137-425D-B972-6030E4F6E4A6}" srcId="{DA831313-C586-422D-AF35-002BD8C0552A}" destId="{CB2B6C22-9232-4CFA-9D01-DFCC08814366}" srcOrd="4" destOrd="0" parTransId="{1360B117-5D7C-466F-806C-32F9AB24BF2A}" sibTransId="{2617B2FD-7E51-4888-AD66-261AEA071265}"/>
    <dgm:cxn modelId="{E73334A4-E3B8-4B77-AB54-B7E5CDB26D2C}" type="presOf" srcId="{F4F394DD-25C2-454E-A021-484B4E129FD6}" destId="{30A587D8-41FD-4278-97E0-04EC0FAA4261}" srcOrd="0" destOrd="0" presId="urn:microsoft.com/office/officeart/2018/2/layout/IconCircleList"/>
    <dgm:cxn modelId="{079589C4-B94F-4CAC-BD9A-3F32F3A36AFA}" type="presOf" srcId="{DA831313-C586-422D-AF35-002BD8C0552A}" destId="{9ECC2B1A-9A65-4647-9A76-68E39EDB49E7}" srcOrd="0" destOrd="0" presId="urn:microsoft.com/office/officeart/2018/2/layout/IconCircleList"/>
    <dgm:cxn modelId="{741A35C9-EB2C-43CD-9FB8-F8A0E90DF5B8}" srcId="{DA831313-C586-422D-AF35-002BD8C0552A}" destId="{61F7D8F2-4114-416C-9F1E-147F31FEC062}" srcOrd="1" destOrd="0" parTransId="{C20E7052-2360-422D-8289-55C4057EA5CB}" sibTransId="{73048DC7-B438-4095-9C59-FBA6DD6C17C5}"/>
    <dgm:cxn modelId="{6BF749F3-3900-4860-AF80-67D5260AF45E}" srcId="{DA831313-C586-422D-AF35-002BD8C0552A}" destId="{6DE177BE-9202-4FAB-88D1-27D74A029F0B}" srcOrd="2" destOrd="0" parTransId="{B6B05C56-81E4-434A-8462-916F65B23B0F}" sibTransId="{F4F394DD-25C2-454E-A021-484B4E129FD6}"/>
    <dgm:cxn modelId="{F08C7AFC-1CEE-48AE-A195-B69AD1868217}" type="presOf" srcId="{61F7D8F2-4114-416C-9F1E-147F31FEC062}" destId="{DDD40548-09D8-4772-8267-48F9C83E2A51}" srcOrd="0" destOrd="0" presId="urn:microsoft.com/office/officeart/2018/2/layout/IconCircleList"/>
    <dgm:cxn modelId="{1F78D76F-02EE-4A25-A908-159DF8DA8BA9}" type="presParOf" srcId="{9ECC2B1A-9A65-4647-9A76-68E39EDB49E7}" destId="{6DBE1FE7-2A41-45D6-9FF8-DA41F156B5BD}" srcOrd="0" destOrd="0" presId="urn:microsoft.com/office/officeart/2018/2/layout/IconCircleList"/>
    <dgm:cxn modelId="{851AC10E-27B0-4404-8B1B-C7E958386747}" type="presParOf" srcId="{6DBE1FE7-2A41-45D6-9FF8-DA41F156B5BD}" destId="{684CA4A7-AC8F-4EB2-A7DE-D79BFA37666F}" srcOrd="0" destOrd="0" presId="urn:microsoft.com/office/officeart/2018/2/layout/IconCircleList"/>
    <dgm:cxn modelId="{DCC103D0-EF34-4593-A4C7-A83BE80346F2}" type="presParOf" srcId="{684CA4A7-AC8F-4EB2-A7DE-D79BFA37666F}" destId="{97E6DE9D-8566-49C4-83EE-D6ECA94E3CB1}" srcOrd="0" destOrd="0" presId="urn:microsoft.com/office/officeart/2018/2/layout/IconCircleList"/>
    <dgm:cxn modelId="{4A13D753-5FCC-477C-A2DD-625DA6F59128}" type="presParOf" srcId="{684CA4A7-AC8F-4EB2-A7DE-D79BFA37666F}" destId="{65C893E9-6BFE-49E2-92A2-0C32F6FAC997}" srcOrd="1" destOrd="0" presId="urn:microsoft.com/office/officeart/2018/2/layout/IconCircleList"/>
    <dgm:cxn modelId="{43BD8D6B-8009-48CA-A2F2-C3CE42F0F5B8}" type="presParOf" srcId="{684CA4A7-AC8F-4EB2-A7DE-D79BFA37666F}" destId="{DE037DB1-F9CD-48AD-8BA8-A31FE8BE0B31}" srcOrd="2" destOrd="0" presId="urn:microsoft.com/office/officeart/2018/2/layout/IconCircleList"/>
    <dgm:cxn modelId="{F773604A-7AD3-4BCF-AAE4-BEEE6DD654D1}" type="presParOf" srcId="{684CA4A7-AC8F-4EB2-A7DE-D79BFA37666F}" destId="{CCC7493D-DF06-4531-93C2-2AA9E78B7180}" srcOrd="3" destOrd="0" presId="urn:microsoft.com/office/officeart/2018/2/layout/IconCircleList"/>
    <dgm:cxn modelId="{E07CE738-2410-41F0-BCA4-B64B8A18A776}" type="presParOf" srcId="{6DBE1FE7-2A41-45D6-9FF8-DA41F156B5BD}" destId="{760D361C-A458-44FF-BFFB-31C41BEBDE88}" srcOrd="1" destOrd="0" presId="urn:microsoft.com/office/officeart/2018/2/layout/IconCircleList"/>
    <dgm:cxn modelId="{9C9DFC4A-904E-438F-844D-4ADAB0BEDC71}" type="presParOf" srcId="{6DBE1FE7-2A41-45D6-9FF8-DA41F156B5BD}" destId="{6B7EEFE0-BB5E-4A5C-A819-A9212BEBA0B6}" srcOrd="2" destOrd="0" presId="urn:microsoft.com/office/officeart/2018/2/layout/IconCircleList"/>
    <dgm:cxn modelId="{5F2A6834-13B5-4D4C-8AED-71696F0F4A8F}" type="presParOf" srcId="{6B7EEFE0-BB5E-4A5C-A819-A9212BEBA0B6}" destId="{167A0C7C-4E63-4908-AAEC-E10EFC94C61B}" srcOrd="0" destOrd="0" presId="urn:microsoft.com/office/officeart/2018/2/layout/IconCircleList"/>
    <dgm:cxn modelId="{1FA12A2E-D221-4D84-ABAB-79995B4EBD58}" type="presParOf" srcId="{6B7EEFE0-BB5E-4A5C-A819-A9212BEBA0B6}" destId="{48F5A4D1-9923-4E08-926C-6B6418960739}" srcOrd="1" destOrd="0" presId="urn:microsoft.com/office/officeart/2018/2/layout/IconCircleList"/>
    <dgm:cxn modelId="{5C4A864C-CDF2-485D-B888-67EC95865444}" type="presParOf" srcId="{6B7EEFE0-BB5E-4A5C-A819-A9212BEBA0B6}" destId="{F6D2B76A-0F6F-4F86-8581-BE16A3B38F57}" srcOrd="2" destOrd="0" presId="urn:microsoft.com/office/officeart/2018/2/layout/IconCircleList"/>
    <dgm:cxn modelId="{BF08450F-78DF-4790-B92A-D7725D0C1A98}" type="presParOf" srcId="{6B7EEFE0-BB5E-4A5C-A819-A9212BEBA0B6}" destId="{DDD40548-09D8-4772-8267-48F9C83E2A51}" srcOrd="3" destOrd="0" presId="urn:microsoft.com/office/officeart/2018/2/layout/IconCircleList"/>
    <dgm:cxn modelId="{0BBFCD05-EA53-49BF-896F-4EFD10D61627}" type="presParOf" srcId="{6DBE1FE7-2A41-45D6-9FF8-DA41F156B5BD}" destId="{01B624FE-3E95-4103-9849-554B9EB2A507}" srcOrd="3" destOrd="0" presId="urn:microsoft.com/office/officeart/2018/2/layout/IconCircleList"/>
    <dgm:cxn modelId="{B526328B-D063-428C-B186-06F7873D3CE5}" type="presParOf" srcId="{6DBE1FE7-2A41-45D6-9FF8-DA41F156B5BD}" destId="{0E9EFE8D-4460-492A-8090-08FBFE3F368D}" srcOrd="4" destOrd="0" presId="urn:microsoft.com/office/officeart/2018/2/layout/IconCircleList"/>
    <dgm:cxn modelId="{8610DBBF-AD28-44F2-BC43-3229467AAE4C}" type="presParOf" srcId="{0E9EFE8D-4460-492A-8090-08FBFE3F368D}" destId="{944C4F40-18E9-4D83-9B8D-3D7163645783}" srcOrd="0" destOrd="0" presId="urn:microsoft.com/office/officeart/2018/2/layout/IconCircleList"/>
    <dgm:cxn modelId="{0F9131CE-B72C-4B61-92C9-C0FD42227BE0}" type="presParOf" srcId="{0E9EFE8D-4460-492A-8090-08FBFE3F368D}" destId="{E056AD54-702D-4350-B4E4-57F29E4EB374}" srcOrd="1" destOrd="0" presId="urn:microsoft.com/office/officeart/2018/2/layout/IconCircleList"/>
    <dgm:cxn modelId="{E5556947-3022-49DB-9E36-129F87AD92C7}" type="presParOf" srcId="{0E9EFE8D-4460-492A-8090-08FBFE3F368D}" destId="{BB24F0F0-FD4A-4025-B0B2-0434F2F6B4D2}" srcOrd="2" destOrd="0" presId="urn:microsoft.com/office/officeart/2018/2/layout/IconCircleList"/>
    <dgm:cxn modelId="{BC95795B-D78B-47DF-8BD8-D284F4ABE4A9}" type="presParOf" srcId="{0E9EFE8D-4460-492A-8090-08FBFE3F368D}" destId="{09FFF4F1-8C1F-4DD2-9D2F-83201BD1C9DA}" srcOrd="3" destOrd="0" presId="urn:microsoft.com/office/officeart/2018/2/layout/IconCircleList"/>
    <dgm:cxn modelId="{BFD405BA-4A81-46F1-BAF9-370F6A979161}" type="presParOf" srcId="{6DBE1FE7-2A41-45D6-9FF8-DA41F156B5BD}" destId="{30A587D8-41FD-4278-97E0-04EC0FAA4261}" srcOrd="5" destOrd="0" presId="urn:microsoft.com/office/officeart/2018/2/layout/IconCircleList"/>
    <dgm:cxn modelId="{F6790024-4C22-433E-A7AC-37B1E055CECD}" type="presParOf" srcId="{6DBE1FE7-2A41-45D6-9FF8-DA41F156B5BD}" destId="{E554923D-CDF3-4598-9196-6A4EF4408479}" srcOrd="6" destOrd="0" presId="urn:microsoft.com/office/officeart/2018/2/layout/IconCircleList"/>
    <dgm:cxn modelId="{341EE9FC-63A5-4447-952A-0C85A54194AD}" type="presParOf" srcId="{E554923D-CDF3-4598-9196-6A4EF4408479}" destId="{E48D0FED-6189-49ED-9238-FA025BBD2D7B}" srcOrd="0" destOrd="0" presId="urn:microsoft.com/office/officeart/2018/2/layout/IconCircleList"/>
    <dgm:cxn modelId="{2E964027-7430-43C6-82B5-C1F444F7151C}" type="presParOf" srcId="{E554923D-CDF3-4598-9196-6A4EF4408479}" destId="{1E155FFE-2C5E-4DC5-AC6C-D1E9F0A3521C}" srcOrd="1" destOrd="0" presId="urn:microsoft.com/office/officeart/2018/2/layout/IconCircleList"/>
    <dgm:cxn modelId="{DA293253-4089-4714-877A-54F38C10F70A}" type="presParOf" srcId="{E554923D-CDF3-4598-9196-6A4EF4408479}" destId="{2619945A-EBEE-45A4-9042-592D07ACD9B8}" srcOrd="2" destOrd="0" presId="urn:microsoft.com/office/officeart/2018/2/layout/IconCircleList"/>
    <dgm:cxn modelId="{2D3F341C-9E27-4435-8AE2-3ED9EA2D7305}" type="presParOf" srcId="{E554923D-CDF3-4598-9196-6A4EF4408479}" destId="{67C616A0-876D-49E7-A499-3EE64BD1F18F}" srcOrd="3" destOrd="0" presId="urn:microsoft.com/office/officeart/2018/2/layout/IconCircleList"/>
    <dgm:cxn modelId="{2471C64B-CE71-4583-93C4-4E6FCCF84E1F}" type="presParOf" srcId="{6DBE1FE7-2A41-45D6-9FF8-DA41F156B5BD}" destId="{8FE69A1E-B530-48F1-9CE0-B976F20CF131}" srcOrd="7" destOrd="0" presId="urn:microsoft.com/office/officeart/2018/2/layout/IconCircleList"/>
    <dgm:cxn modelId="{49F31FCE-151A-4447-A7E8-3EA2A7A306C8}" type="presParOf" srcId="{6DBE1FE7-2A41-45D6-9FF8-DA41F156B5BD}" destId="{B73B4E22-0125-4CD7-800B-4F0007F9D182}" srcOrd="8" destOrd="0" presId="urn:microsoft.com/office/officeart/2018/2/layout/IconCircleList"/>
    <dgm:cxn modelId="{D9759E67-CBF5-4B47-A253-7CE091DEDD6B}" type="presParOf" srcId="{B73B4E22-0125-4CD7-800B-4F0007F9D182}" destId="{AAE95335-9379-45C5-AD2E-F4089C54CDB7}" srcOrd="0" destOrd="0" presId="urn:microsoft.com/office/officeart/2018/2/layout/IconCircleList"/>
    <dgm:cxn modelId="{4F82F6FA-0ECC-4E87-BC94-A95FD353FB19}" type="presParOf" srcId="{B73B4E22-0125-4CD7-800B-4F0007F9D182}" destId="{F6F496D0-40EF-4BF0-8CBC-043C4F5D57D2}" srcOrd="1" destOrd="0" presId="urn:microsoft.com/office/officeart/2018/2/layout/IconCircleList"/>
    <dgm:cxn modelId="{77C6D0B2-A9EB-420F-BAB3-9C228442D613}" type="presParOf" srcId="{B73B4E22-0125-4CD7-800B-4F0007F9D182}" destId="{C04395DF-1A71-475A-8DE6-7A788C805EAB}" srcOrd="2" destOrd="0" presId="urn:microsoft.com/office/officeart/2018/2/layout/IconCircleList"/>
    <dgm:cxn modelId="{2D570D8D-8CCE-4EC7-BDE6-6571FA738838}" type="presParOf" srcId="{B73B4E22-0125-4CD7-800B-4F0007F9D182}" destId="{5C813F84-49F6-4FFE-87C1-2F445C052296}" srcOrd="3" destOrd="0" presId="urn:microsoft.com/office/officeart/2018/2/layout/IconCircleList"/>
    <dgm:cxn modelId="{EAE6ABC1-AE95-4D2D-96D1-1CADC2312F38}" type="presParOf" srcId="{6DBE1FE7-2A41-45D6-9FF8-DA41F156B5BD}" destId="{EF0F2AD6-4E73-4FEB-870D-FED0B238D160}" srcOrd="9" destOrd="0" presId="urn:microsoft.com/office/officeart/2018/2/layout/IconCircleList"/>
    <dgm:cxn modelId="{6B0C6334-78C4-401F-A7C9-CFDA4818F141}" type="presParOf" srcId="{6DBE1FE7-2A41-45D6-9FF8-DA41F156B5BD}" destId="{AC5098CD-8F8D-407B-9E6E-8D0806CEF3ED}" srcOrd="10" destOrd="0" presId="urn:microsoft.com/office/officeart/2018/2/layout/IconCircleList"/>
    <dgm:cxn modelId="{88D490F5-C544-4523-96AF-CD44877068C4}" type="presParOf" srcId="{AC5098CD-8F8D-407B-9E6E-8D0806CEF3ED}" destId="{EAC7C194-4F2C-46B0-92CC-CEC2C5CA54EB}" srcOrd="0" destOrd="0" presId="urn:microsoft.com/office/officeart/2018/2/layout/IconCircleList"/>
    <dgm:cxn modelId="{783E2498-A348-4BFC-BAF5-31205E66A16A}" type="presParOf" srcId="{AC5098CD-8F8D-407B-9E6E-8D0806CEF3ED}" destId="{EEB00A15-C617-45AB-A897-32507CAED08C}" srcOrd="1" destOrd="0" presId="urn:microsoft.com/office/officeart/2018/2/layout/IconCircleList"/>
    <dgm:cxn modelId="{15E06477-DB6A-4FC7-976A-180751E70E4B}" type="presParOf" srcId="{AC5098CD-8F8D-407B-9E6E-8D0806CEF3ED}" destId="{58973B3C-3B03-46BD-80BE-2C04B12A8EFA}" srcOrd="2" destOrd="0" presId="urn:microsoft.com/office/officeart/2018/2/layout/IconCircleList"/>
    <dgm:cxn modelId="{6991FF7A-DFB8-4B0F-9A4D-63D468097F36}" type="presParOf" srcId="{AC5098CD-8F8D-407B-9E6E-8D0806CEF3ED}" destId="{779C92B8-A857-42A0-874B-A1537A55EDDD}" srcOrd="3" destOrd="0" presId="urn:microsoft.com/office/officeart/2018/2/layout/IconCircle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6AB72B8E-526C-4A90-971B-630E7A571310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E32366FF-B6A7-4AC7-BB60-05F21EC12932}">
      <dgm:prSet/>
      <dgm:spPr/>
      <dgm:t>
        <a:bodyPr/>
        <a:lstStyle/>
        <a:p>
          <a:r>
            <a:rPr lang="fr-FR"/>
            <a:t>Renforcer les moyens d’autonomie en termes de communication et d’énergie</a:t>
          </a:r>
          <a:endParaRPr lang="en-US"/>
        </a:p>
      </dgm:t>
    </dgm:pt>
    <dgm:pt modelId="{E16E9C9B-803C-42AF-A21A-BDE789223132}" type="parTrans" cxnId="{6F100306-CE83-4FCB-9B42-4B3E885B9F7D}">
      <dgm:prSet/>
      <dgm:spPr/>
      <dgm:t>
        <a:bodyPr/>
        <a:lstStyle/>
        <a:p>
          <a:endParaRPr lang="en-US"/>
        </a:p>
      </dgm:t>
    </dgm:pt>
    <dgm:pt modelId="{6E8DBD44-80E3-4012-B00C-E9695E9F8890}" type="sibTrans" cxnId="{6F100306-CE83-4FCB-9B42-4B3E885B9F7D}">
      <dgm:prSet/>
      <dgm:spPr/>
      <dgm:t>
        <a:bodyPr/>
        <a:lstStyle/>
        <a:p>
          <a:endParaRPr lang="en-US"/>
        </a:p>
      </dgm:t>
    </dgm:pt>
    <dgm:pt modelId="{5C2943AA-1F04-4E26-96FB-7C98621F80E6}">
      <dgm:prSet/>
      <dgm:spPr/>
      <dgm:t>
        <a:bodyPr/>
        <a:lstStyle/>
        <a:p>
          <a:r>
            <a:rPr lang="fr-FR"/>
            <a:t>Renforcer l’opérationnalité du PCC : imprimante, cartes imprimées…</a:t>
          </a:r>
          <a:endParaRPr lang="en-US"/>
        </a:p>
      </dgm:t>
    </dgm:pt>
    <dgm:pt modelId="{CC8DE726-DDFC-4925-9168-F82A2DEB5A1E}" type="parTrans" cxnId="{561C774D-9FB3-4E30-8AA3-7AD5312F78D4}">
      <dgm:prSet/>
      <dgm:spPr/>
      <dgm:t>
        <a:bodyPr/>
        <a:lstStyle/>
        <a:p>
          <a:endParaRPr lang="en-US"/>
        </a:p>
      </dgm:t>
    </dgm:pt>
    <dgm:pt modelId="{0AAF3C72-78B6-42C3-AEB7-5D967BA2198D}" type="sibTrans" cxnId="{561C774D-9FB3-4E30-8AA3-7AD5312F78D4}">
      <dgm:prSet/>
      <dgm:spPr/>
      <dgm:t>
        <a:bodyPr/>
        <a:lstStyle/>
        <a:p>
          <a:endParaRPr lang="en-US"/>
        </a:p>
      </dgm:t>
    </dgm:pt>
    <dgm:pt modelId="{77DC1640-1C14-444A-8AAE-30005C87A664}">
      <dgm:prSet/>
      <dgm:spPr/>
      <dgm:t>
        <a:bodyPr/>
        <a:lstStyle/>
        <a:p>
          <a:r>
            <a:rPr lang="fr-FR"/>
            <a:t>Finaliser le PCS</a:t>
          </a:r>
          <a:endParaRPr lang="en-US"/>
        </a:p>
      </dgm:t>
    </dgm:pt>
    <dgm:pt modelId="{F074CE45-3E15-4EF6-B406-BC4A3D0785D5}" type="parTrans" cxnId="{4567DC3E-4157-4C88-99C3-6FB6B2DE760B}">
      <dgm:prSet/>
      <dgm:spPr/>
      <dgm:t>
        <a:bodyPr/>
        <a:lstStyle/>
        <a:p>
          <a:endParaRPr lang="en-US"/>
        </a:p>
      </dgm:t>
    </dgm:pt>
    <dgm:pt modelId="{65E58E50-C9CF-42A0-844E-DCD119AAA28F}" type="sibTrans" cxnId="{4567DC3E-4157-4C88-99C3-6FB6B2DE760B}">
      <dgm:prSet/>
      <dgm:spPr/>
      <dgm:t>
        <a:bodyPr/>
        <a:lstStyle/>
        <a:p>
          <a:endParaRPr lang="en-US"/>
        </a:p>
      </dgm:t>
    </dgm:pt>
    <dgm:pt modelId="{13DC6986-2043-40BB-B624-B22141905F2A}">
      <dgm:prSet/>
      <dgm:spPr/>
      <dgm:t>
        <a:bodyPr/>
        <a:lstStyle/>
        <a:p>
          <a:r>
            <a:rPr lang="fr-FR"/>
            <a:t>Renforcer la culture PCS</a:t>
          </a:r>
          <a:endParaRPr lang="en-US"/>
        </a:p>
      </dgm:t>
    </dgm:pt>
    <dgm:pt modelId="{24B09FAA-2937-4549-A5C7-13898AFE3943}" type="parTrans" cxnId="{0238D098-F8BD-4305-B0D9-5911E3D805E9}">
      <dgm:prSet/>
      <dgm:spPr/>
      <dgm:t>
        <a:bodyPr/>
        <a:lstStyle/>
        <a:p>
          <a:endParaRPr lang="en-US"/>
        </a:p>
      </dgm:t>
    </dgm:pt>
    <dgm:pt modelId="{70C14E3D-BA52-4DB3-843E-6A803D91F8FE}" type="sibTrans" cxnId="{0238D098-F8BD-4305-B0D9-5911E3D805E9}">
      <dgm:prSet/>
      <dgm:spPr/>
      <dgm:t>
        <a:bodyPr/>
        <a:lstStyle/>
        <a:p>
          <a:endParaRPr lang="en-US"/>
        </a:p>
      </dgm:t>
    </dgm:pt>
    <dgm:pt modelId="{1D2EFC24-01AC-41F8-9633-3C2C9BD5971C}" type="pres">
      <dgm:prSet presAssocID="{6AB72B8E-526C-4A90-971B-630E7A571310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800326C5-B4E8-423C-8EAC-6153244DB5C0}" type="pres">
      <dgm:prSet presAssocID="{E32366FF-B6A7-4AC7-BB60-05F21EC12932}" presName="hierRoot1" presStyleCnt="0"/>
      <dgm:spPr/>
    </dgm:pt>
    <dgm:pt modelId="{1FF4E4B5-5755-410C-880B-00C1884F91F7}" type="pres">
      <dgm:prSet presAssocID="{E32366FF-B6A7-4AC7-BB60-05F21EC12932}" presName="composite" presStyleCnt="0"/>
      <dgm:spPr/>
    </dgm:pt>
    <dgm:pt modelId="{DEE9D398-7ADF-4C5B-BA69-CBA30D68A13E}" type="pres">
      <dgm:prSet presAssocID="{E32366FF-B6A7-4AC7-BB60-05F21EC12932}" presName="background" presStyleLbl="node0" presStyleIdx="0" presStyleCnt="4"/>
      <dgm:spPr/>
    </dgm:pt>
    <dgm:pt modelId="{3C21B9DF-2E31-45B9-8E17-3E14CFD9DDBD}" type="pres">
      <dgm:prSet presAssocID="{E32366FF-B6A7-4AC7-BB60-05F21EC12932}" presName="text" presStyleLbl="fgAcc0" presStyleIdx="0" presStyleCnt="4">
        <dgm:presLayoutVars>
          <dgm:chPref val="3"/>
        </dgm:presLayoutVars>
      </dgm:prSet>
      <dgm:spPr/>
    </dgm:pt>
    <dgm:pt modelId="{DAB31482-D3E8-4E48-9B37-D894B8DD36D4}" type="pres">
      <dgm:prSet presAssocID="{E32366FF-B6A7-4AC7-BB60-05F21EC12932}" presName="hierChild2" presStyleCnt="0"/>
      <dgm:spPr/>
    </dgm:pt>
    <dgm:pt modelId="{8EF40D99-56E8-4124-9127-1DE1B5CFB5FB}" type="pres">
      <dgm:prSet presAssocID="{5C2943AA-1F04-4E26-96FB-7C98621F80E6}" presName="hierRoot1" presStyleCnt="0"/>
      <dgm:spPr/>
    </dgm:pt>
    <dgm:pt modelId="{01C582A4-5AF3-4D04-B780-9F641C68ED24}" type="pres">
      <dgm:prSet presAssocID="{5C2943AA-1F04-4E26-96FB-7C98621F80E6}" presName="composite" presStyleCnt="0"/>
      <dgm:spPr/>
    </dgm:pt>
    <dgm:pt modelId="{F887FA65-42C9-4E11-B2FD-B18FA7E0B246}" type="pres">
      <dgm:prSet presAssocID="{5C2943AA-1F04-4E26-96FB-7C98621F80E6}" presName="background" presStyleLbl="node0" presStyleIdx="1" presStyleCnt="4"/>
      <dgm:spPr/>
    </dgm:pt>
    <dgm:pt modelId="{66043648-9BEA-4A5B-9570-6262D115B81A}" type="pres">
      <dgm:prSet presAssocID="{5C2943AA-1F04-4E26-96FB-7C98621F80E6}" presName="text" presStyleLbl="fgAcc0" presStyleIdx="1" presStyleCnt="4">
        <dgm:presLayoutVars>
          <dgm:chPref val="3"/>
        </dgm:presLayoutVars>
      </dgm:prSet>
      <dgm:spPr/>
    </dgm:pt>
    <dgm:pt modelId="{5BA25E90-8704-41F3-BE64-2FC3D2BE95AC}" type="pres">
      <dgm:prSet presAssocID="{5C2943AA-1F04-4E26-96FB-7C98621F80E6}" presName="hierChild2" presStyleCnt="0"/>
      <dgm:spPr/>
    </dgm:pt>
    <dgm:pt modelId="{11DC582F-09A9-4516-B4D3-D4F497FCF673}" type="pres">
      <dgm:prSet presAssocID="{77DC1640-1C14-444A-8AAE-30005C87A664}" presName="hierRoot1" presStyleCnt="0"/>
      <dgm:spPr/>
    </dgm:pt>
    <dgm:pt modelId="{65E6A6A6-9F90-4BB9-9CF6-777382BDF76F}" type="pres">
      <dgm:prSet presAssocID="{77DC1640-1C14-444A-8AAE-30005C87A664}" presName="composite" presStyleCnt="0"/>
      <dgm:spPr/>
    </dgm:pt>
    <dgm:pt modelId="{4377C70F-75EC-4F65-877F-1642713C0E6B}" type="pres">
      <dgm:prSet presAssocID="{77DC1640-1C14-444A-8AAE-30005C87A664}" presName="background" presStyleLbl="node0" presStyleIdx="2" presStyleCnt="4"/>
      <dgm:spPr/>
    </dgm:pt>
    <dgm:pt modelId="{4032A7F8-2ACF-4CC5-95D9-BA6EA4267AC1}" type="pres">
      <dgm:prSet presAssocID="{77DC1640-1C14-444A-8AAE-30005C87A664}" presName="text" presStyleLbl="fgAcc0" presStyleIdx="2" presStyleCnt="4">
        <dgm:presLayoutVars>
          <dgm:chPref val="3"/>
        </dgm:presLayoutVars>
      </dgm:prSet>
      <dgm:spPr/>
    </dgm:pt>
    <dgm:pt modelId="{87572EC4-E013-40B0-99F7-0A9ACF9B642A}" type="pres">
      <dgm:prSet presAssocID="{77DC1640-1C14-444A-8AAE-30005C87A664}" presName="hierChild2" presStyleCnt="0"/>
      <dgm:spPr/>
    </dgm:pt>
    <dgm:pt modelId="{AD0D2129-D151-4B5B-BB3F-FDC0C206EED2}" type="pres">
      <dgm:prSet presAssocID="{13DC6986-2043-40BB-B624-B22141905F2A}" presName="hierRoot1" presStyleCnt="0"/>
      <dgm:spPr/>
    </dgm:pt>
    <dgm:pt modelId="{943C42A5-2F2A-40F1-B7FD-92B3F5A18740}" type="pres">
      <dgm:prSet presAssocID="{13DC6986-2043-40BB-B624-B22141905F2A}" presName="composite" presStyleCnt="0"/>
      <dgm:spPr/>
    </dgm:pt>
    <dgm:pt modelId="{33A73009-8C31-4A46-B9F1-5D7A39383FB8}" type="pres">
      <dgm:prSet presAssocID="{13DC6986-2043-40BB-B624-B22141905F2A}" presName="background" presStyleLbl="node0" presStyleIdx="3" presStyleCnt="4"/>
      <dgm:spPr/>
    </dgm:pt>
    <dgm:pt modelId="{7B20ACCE-FE2C-452C-954B-C20571752066}" type="pres">
      <dgm:prSet presAssocID="{13DC6986-2043-40BB-B624-B22141905F2A}" presName="text" presStyleLbl="fgAcc0" presStyleIdx="3" presStyleCnt="4">
        <dgm:presLayoutVars>
          <dgm:chPref val="3"/>
        </dgm:presLayoutVars>
      </dgm:prSet>
      <dgm:spPr/>
    </dgm:pt>
    <dgm:pt modelId="{2AE3EA6D-9DE9-488C-B520-64397B61D0F0}" type="pres">
      <dgm:prSet presAssocID="{13DC6986-2043-40BB-B624-B22141905F2A}" presName="hierChild2" presStyleCnt="0"/>
      <dgm:spPr/>
    </dgm:pt>
  </dgm:ptLst>
  <dgm:cxnLst>
    <dgm:cxn modelId="{6F100306-CE83-4FCB-9B42-4B3E885B9F7D}" srcId="{6AB72B8E-526C-4A90-971B-630E7A571310}" destId="{E32366FF-B6A7-4AC7-BB60-05F21EC12932}" srcOrd="0" destOrd="0" parTransId="{E16E9C9B-803C-42AF-A21A-BDE789223132}" sibTransId="{6E8DBD44-80E3-4012-B00C-E9695E9F8890}"/>
    <dgm:cxn modelId="{8BD24F1E-0DCC-4818-8E82-3F984ADD1164}" type="presOf" srcId="{77DC1640-1C14-444A-8AAE-30005C87A664}" destId="{4032A7F8-2ACF-4CC5-95D9-BA6EA4267AC1}" srcOrd="0" destOrd="0" presId="urn:microsoft.com/office/officeart/2005/8/layout/hierarchy1"/>
    <dgm:cxn modelId="{D2B49B20-79F5-46A6-9C22-D1194B25DE5F}" type="presOf" srcId="{5C2943AA-1F04-4E26-96FB-7C98621F80E6}" destId="{66043648-9BEA-4A5B-9570-6262D115B81A}" srcOrd="0" destOrd="0" presId="urn:microsoft.com/office/officeart/2005/8/layout/hierarchy1"/>
    <dgm:cxn modelId="{4567DC3E-4157-4C88-99C3-6FB6B2DE760B}" srcId="{6AB72B8E-526C-4A90-971B-630E7A571310}" destId="{77DC1640-1C14-444A-8AAE-30005C87A664}" srcOrd="2" destOrd="0" parTransId="{F074CE45-3E15-4EF6-B406-BC4A3D0785D5}" sibTransId="{65E58E50-C9CF-42A0-844E-DCD119AAA28F}"/>
    <dgm:cxn modelId="{561C774D-9FB3-4E30-8AA3-7AD5312F78D4}" srcId="{6AB72B8E-526C-4A90-971B-630E7A571310}" destId="{5C2943AA-1F04-4E26-96FB-7C98621F80E6}" srcOrd="1" destOrd="0" parTransId="{CC8DE726-DDFC-4925-9168-F82A2DEB5A1E}" sibTransId="{0AAF3C72-78B6-42C3-AEB7-5D967BA2198D}"/>
    <dgm:cxn modelId="{357AC26E-FE02-41E8-85FC-75121F74B653}" type="presOf" srcId="{13DC6986-2043-40BB-B624-B22141905F2A}" destId="{7B20ACCE-FE2C-452C-954B-C20571752066}" srcOrd="0" destOrd="0" presId="urn:microsoft.com/office/officeart/2005/8/layout/hierarchy1"/>
    <dgm:cxn modelId="{CFCD2E5A-F04B-413A-9D56-40E4211CC239}" type="presOf" srcId="{E32366FF-B6A7-4AC7-BB60-05F21EC12932}" destId="{3C21B9DF-2E31-45B9-8E17-3E14CFD9DDBD}" srcOrd="0" destOrd="0" presId="urn:microsoft.com/office/officeart/2005/8/layout/hierarchy1"/>
    <dgm:cxn modelId="{8A8A5898-D50D-40BC-99F0-67CE078704AF}" type="presOf" srcId="{6AB72B8E-526C-4A90-971B-630E7A571310}" destId="{1D2EFC24-01AC-41F8-9633-3C2C9BD5971C}" srcOrd="0" destOrd="0" presId="urn:microsoft.com/office/officeart/2005/8/layout/hierarchy1"/>
    <dgm:cxn modelId="{0238D098-F8BD-4305-B0D9-5911E3D805E9}" srcId="{6AB72B8E-526C-4A90-971B-630E7A571310}" destId="{13DC6986-2043-40BB-B624-B22141905F2A}" srcOrd="3" destOrd="0" parTransId="{24B09FAA-2937-4549-A5C7-13898AFE3943}" sibTransId="{70C14E3D-BA52-4DB3-843E-6A803D91F8FE}"/>
    <dgm:cxn modelId="{9E5268D4-608F-43A9-BA5C-112252F50579}" type="presParOf" srcId="{1D2EFC24-01AC-41F8-9633-3C2C9BD5971C}" destId="{800326C5-B4E8-423C-8EAC-6153244DB5C0}" srcOrd="0" destOrd="0" presId="urn:microsoft.com/office/officeart/2005/8/layout/hierarchy1"/>
    <dgm:cxn modelId="{98A2BD58-CBDE-4B4A-A95E-22F895148291}" type="presParOf" srcId="{800326C5-B4E8-423C-8EAC-6153244DB5C0}" destId="{1FF4E4B5-5755-410C-880B-00C1884F91F7}" srcOrd="0" destOrd="0" presId="urn:microsoft.com/office/officeart/2005/8/layout/hierarchy1"/>
    <dgm:cxn modelId="{744C6011-1126-4807-B235-630BB6570D6D}" type="presParOf" srcId="{1FF4E4B5-5755-410C-880B-00C1884F91F7}" destId="{DEE9D398-7ADF-4C5B-BA69-CBA30D68A13E}" srcOrd="0" destOrd="0" presId="urn:microsoft.com/office/officeart/2005/8/layout/hierarchy1"/>
    <dgm:cxn modelId="{05E796CA-F5CC-45AD-BB43-DAA40CF34D46}" type="presParOf" srcId="{1FF4E4B5-5755-410C-880B-00C1884F91F7}" destId="{3C21B9DF-2E31-45B9-8E17-3E14CFD9DDBD}" srcOrd="1" destOrd="0" presId="urn:microsoft.com/office/officeart/2005/8/layout/hierarchy1"/>
    <dgm:cxn modelId="{A8D97774-662B-4417-B0AE-A8084F87892A}" type="presParOf" srcId="{800326C5-B4E8-423C-8EAC-6153244DB5C0}" destId="{DAB31482-D3E8-4E48-9B37-D894B8DD36D4}" srcOrd="1" destOrd="0" presId="urn:microsoft.com/office/officeart/2005/8/layout/hierarchy1"/>
    <dgm:cxn modelId="{A0C65479-8DBC-468D-999C-53D136D399D5}" type="presParOf" srcId="{1D2EFC24-01AC-41F8-9633-3C2C9BD5971C}" destId="{8EF40D99-56E8-4124-9127-1DE1B5CFB5FB}" srcOrd="1" destOrd="0" presId="urn:microsoft.com/office/officeart/2005/8/layout/hierarchy1"/>
    <dgm:cxn modelId="{6C88732C-32D8-491B-8FF2-EE652D6688C5}" type="presParOf" srcId="{8EF40D99-56E8-4124-9127-1DE1B5CFB5FB}" destId="{01C582A4-5AF3-4D04-B780-9F641C68ED24}" srcOrd="0" destOrd="0" presId="urn:microsoft.com/office/officeart/2005/8/layout/hierarchy1"/>
    <dgm:cxn modelId="{1A57BFD9-758B-4C56-A46C-8979EF299665}" type="presParOf" srcId="{01C582A4-5AF3-4D04-B780-9F641C68ED24}" destId="{F887FA65-42C9-4E11-B2FD-B18FA7E0B246}" srcOrd="0" destOrd="0" presId="urn:microsoft.com/office/officeart/2005/8/layout/hierarchy1"/>
    <dgm:cxn modelId="{3533D792-0159-4DAC-8323-9F8DCD5848C0}" type="presParOf" srcId="{01C582A4-5AF3-4D04-B780-9F641C68ED24}" destId="{66043648-9BEA-4A5B-9570-6262D115B81A}" srcOrd="1" destOrd="0" presId="urn:microsoft.com/office/officeart/2005/8/layout/hierarchy1"/>
    <dgm:cxn modelId="{578EC898-22E4-469D-A3CE-BAB8D3884234}" type="presParOf" srcId="{8EF40D99-56E8-4124-9127-1DE1B5CFB5FB}" destId="{5BA25E90-8704-41F3-BE64-2FC3D2BE95AC}" srcOrd="1" destOrd="0" presId="urn:microsoft.com/office/officeart/2005/8/layout/hierarchy1"/>
    <dgm:cxn modelId="{AD335003-5951-430E-BCC4-DC7F884241B2}" type="presParOf" srcId="{1D2EFC24-01AC-41F8-9633-3C2C9BD5971C}" destId="{11DC582F-09A9-4516-B4D3-D4F497FCF673}" srcOrd="2" destOrd="0" presId="urn:microsoft.com/office/officeart/2005/8/layout/hierarchy1"/>
    <dgm:cxn modelId="{5E9CDF4D-58BF-4CB2-9C33-1EF71A569F1B}" type="presParOf" srcId="{11DC582F-09A9-4516-B4D3-D4F497FCF673}" destId="{65E6A6A6-9F90-4BB9-9CF6-777382BDF76F}" srcOrd="0" destOrd="0" presId="urn:microsoft.com/office/officeart/2005/8/layout/hierarchy1"/>
    <dgm:cxn modelId="{8E961325-C6F5-4ECD-A33E-511224C84C23}" type="presParOf" srcId="{65E6A6A6-9F90-4BB9-9CF6-777382BDF76F}" destId="{4377C70F-75EC-4F65-877F-1642713C0E6B}" srcOrd="0" destOrd="0" presId="urn:microsoft.com/office/officeart/2005/8/layout/hierarchy1"/>
    <dgm:cxn modelId="{E9240C3E-7597-4146-995A-D6C088D2C48A}" type="presParOf" srcId="{65E6A6A6-9F90-4BB9-9CF6-777382BDF76F}" destId="{4032A7F8-2ACF-4CC5-95D9-BA6EA4267AC1}" srcOrd="1" destOrd="0" presId="urn:microsoft.com/office/officeart/2005/8/layout/hierarchy1"/>
    <dgm:cxn modelId="{DF4BDEE1-ADEF-4021-B8F9-AD3372F8D9E4}" type="presParOf" srcId="{11DC582F-09A9-4516-B4D3-D4F497FCF673}" destId="{87572EC4-E013-40B0-99F7-0A9ACF9B642A}" srcOrd="1" destOrd="0" presId="urn:microsoft.com/office/officeart/2005/8/layout/hierarchy1"/>
    <dgm:cxn modelId="{27E0470A-E9C4-40BB-A927-4830B3C4EB37}" type="presParOf" srcId="{1D2EFC24-01AC-41F8-9633-3C2C9BD5971C}" destId="{AD0D2129-D151-4B5B-BB3F-FDC0C206EED2}" srcOrd="3" destOrd="0" presId="urn:microsoft.com/office/officeart/2005/8/layout/hierarchy1"/>
    <dgm:cxn modelId="{61D38235-7669-4139-95FD-1A500E5B370E}" type="presParOf" srcId="{AD0D2129-D151-4B5B-BB3F-FDC0C206EED2}" destId="{943C42A5-2F2A-40F1-B7FD-92B3F5A18740}" srcOrd="0" destOrd="0" presId="urn:microsoft.com/office/officeart/2005/8/layout/hierarchy1"/>
    <dgm:cxn modelId="{30C395A0-544B-4D20-ADAC-8A0E12B28C15}" type="presParOf" srcId="{943C42A5-2F2A-40F1-B7FD-92B3F5A18740}" destId="{33A73009-8C31-4A46-B9F1-5D7A39383FB8}" srcOrd="0" destOrd="0" presId="urn:microsoft.com/office/officeart/2005/8/layout/hierarchy1"/>
    <dgm:cxn modelId="{E1374EF3-3975-416D-A363-25964EB89747}" type="presParOf" srcId="{943C42A5-2F2A-40F1-B7FD-92B3F5A18740}" destId="{7B20ACCE-FE2C-452C-954B-C20571752066}" srcOrd="1" destOrd="0" presId="urn:microsoft.com/office/officeart/2005/8/layout/hierarchy1"/>
    <dgm:cxn modelId="{6BF70D53-43B6-411B-A2CA-29B9FBC626A0}" type="presParOf" srcId="{AD0D2129-D151-4B5B-BB3F-FDC0C206EED2}" destId="{2AE3EA6D-9DE9-488C-B520-64397B61D0F0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D411AE65-A4B8-4D24-BB3E-39AB0FA93C7F}" type="doc">
      <dgm:prSet loTypeId="urn:microsoft.com/office/officeart/2005/8/layout/default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D1EC09BF-01CF-4FD3-8CAD-F9A946025D49}">
      <dgm:prSet/>
      <dgm:spPr/>
      <dgm:t>
        <a:bodyPr/>
        <a:lstStyle/>
        <a:p>
          <a:r>
            <a:rPr lang="en-US" dirty="0"/>
            <a:t>Phase de vigilance - BSM</a:t>
          </a:r>
        </a:p>
      </dgm:t>
    </dgm:pt>
    <dgm:pt modelId="{0F872234-9511-4B0D-9039-DD3850D74300}" type="parTrans" cxnId="{4F71F846-85EA-4D1B-9483-E0BBC7B48267}">
      <dgm:prSet/>
      <dgm:spPr/>
      <dgm:t>
        <a:bodyPr/>
        <a:lstStyle/>
        <a:p>
          <a:endParaRPr lang="fr-FR"/>
        </a:p>
      </dgm:t>
    </dgm:pt>
    <dgm:pt modelId="{71CCCED1-4AF8-47D7-AF70-A1A26728E3AE}" type="sibTrans" cxnId="{4F71F846-85EA-4D1B-9483-E0BBC7B48267}">
      <dgm:prSet/>
      <dgm:spPr/>
      <dgm:t>
        <a:bodyPr/>
        <a:lstStyle/>
        <a:p>
          <a:endParaRPr lang="fr-FR"/>
        </a:p>
      </dgm:t>
    </dgm:pt>
    <dgm:pt modelId="{AB439D00-E14F-4E16-808C-0683E3509446}">
      <dgm:prSet/>
      <dgm:spPr/>
      <dgm:t>
        <a:bodyPr/>
        <a:lstStyle/>
        <a:p>
          <a:r>
            <a:rPr lang="en-US" dirty="0"/>
            <a:t>DICRIM mis </a:t>
          </a:r>
          <a:r>
            <a:rPr lang="en-US" dirty="0" err="1"/>
            <a:t>en</a:t>
          </a:r>
          <a:r>
            <a:rPr lang="en-US" dirty="0"/>
            <a:t> place à Risoul</a:t>
          </a:r>
        </a:p>
      </dgm:t>
    </dgm:pt>
    <dgm:pt modelId="{D7D4F30C-9401-47DD-B060-122D854DC3EA}" type="parTrans" cxnId="{221D8EF0-AA70-4D7D-B0B9-C76D144122B5}">
      <dgm:prSet/>
      <dgm:spPr/>
      <dgm:t>
        <a:bodyPr/>
        <a:lstStyle/>
        <a:p>
          <a:endParaRPr lang="fr-FR"/>
        </a:p>
      </dgm:t>
    </dgm:pt>
    <dgm:pt modelId="{A96AD59B-3F37-4C22-9825-815A25B41F59}" type="sibTrans" cxnId="{221D8EF0-AA70-4D7D-B0B9-C76D144122B5}">
      <dgm:prSet/>
      <dgm:spPr/>
      <dgm:t>
        <a:bodyPr/>
        <a:lstStyle/>
        <a:p>
          <a:endParaRPr lang="fr-FR"/>
        </a:p>
      </dgm:t>
    </dgm:pt>
    <dgm:pt modelId="{D93B18E3-FA1A-4987-8C1D-C6EC8E45A9EF}">
      <dgm:prSet/>
      <dgm:spPr/>
      <dgm:t>
        <a:bodyPr/>
        <a:lstStyle/>
        <a:p>
          <a:r>
            <a:rPr lang="en-US" dirty="0"/>
            <a:t>PCS </a:t>
          </a:r>
          <a:r>
            <a:rPr lang="en-US" dirty="0" err="1"/>
            <a:t>en</a:t>
          </a:r>
          <a:r>
            <a:rPr lang="en-US" dirty="0"/>
            <a:t> </a:t>
          </a:r>
          <a:r>
            <a:rPr lang="en-US" dirty="0" err="1"/>
            <a:t>cours</a:t>
          </a:r>
          <a:r>
            <a:rPr lang="en-US" dirty="0"/>
            <a:t> de restructuration à Eygliers</a:t>
          </a:r>
        </a:p>
      </dgm:t>
    </dgm:pt>
    <dgm:pt modelId="{18D0AC7A-8428-4755-B9B6-C0604A951DC7}" type="parTrans" cxnId="{BE59E7F1-0A09-4017-A11A-8476315D7C34}">
      <dgm:prSet/>
      <dgm:spPr/>
      <dgm:t>
        <a:bodyPr/>
        <a:lstStyle/>
        <a:p>
          <a:endParaRPr lang="fr-FR"/>
        </a:p>
      </dgm:t>
    </dgm:pt>
    <dgm:pt modelId="{B2FA10B6-C224-46D0-B782-00EF98E58B30}" type="sibTrans" cxnId="{BE59E7F1-0A09-4017-A11A-8476315D7C34}">
      <dgm:prSet/>
      <dgm:spPr/>
      <dgm:t>
        <a:bodyPr/>
        <a:lstStyle/>
        <a:p>
          <a:endParaRPr lang="fr-FR"/>
        </a:p>
      </dgm:t>
    </dgm:pt>
    <dgm:pt modelId="{BD3FB284-4F37-45F0-961C-7C41E3C13725}">
      <dgm:prSet/>
      <dgm:spPr/>
      <dgm:t>
        <a:bodyPr/>
        <a:lstStyle/>
        <a:p>
          <a:r>
            <a:rPr lang="en-US" dirty="0"/>
            <a:t>,,, </a:t>
          </a:r>
        </a:p>
      </dgm:t>
    </dgm:pt>
    <dgm:pt modelId="{2B11DE39-4EB1-4D23-8874-C00973EC8E75}" type="parTrans" cxnId="{7699C602-B7B2-4D5C-978F-8F14CBD457C6}">
      <dgm:prSet/>
      <dgm:spPr/>
      <dgm:t>
        <a:bodyPr/>
        <a:lstStyle/>
        <a:p>
          <a:endParaRPr lang="fr-FR"/>
        </a:p>
      </dgm:t>
    </dgm:pt>
    <dgm:pt modelId="{7B6DD90D-5893-48A4-9BDD-D4102A3C6BCC}" type="sibTrans" cxnId="{7699C602-B7B2-4D5C-978F-8F14CBD457C6}">
      <dgm:prSet/>
      <dgm:spPr/>
      <dgm:t>
        <a:bodyPr/>
        <a:lstStyle/>
        <a:p>
          <a:endParaRPr lang="fr-FR"/>
        </a:p>
      </dgm:t>
    </dgm:pt>
    <dgm:pt modelId="{B8AE1530-AE0E-4C51-8B62-7CFB43291F6A}">
      <dgm:prSet phldrT="[Texte]" phldr="0"/>
      <dgm:spPr/>
      <dgm:t>
        <a:bodyPr/>
        <a:lstStyle/>
        <a:p>
          <a:r>
            <a:rPr lang="fr-FR" dirty="0"/>
            <a:t>Exercice PCS pour les communes</a:t>
          </a:r>
        </a:p>
      </dgm:t>
    </dgm:pt>
    <dgm:pt modelId="{1CDB030F-DEED-4466-B37C-962A945AFB7D}" type="parTrans" cxnId="{507A019B-61B8-4E86-B076-58737FE2EFF0}">
      <dgm:prSet/>
      <dgm:spPr/>
      <dgm:t>
        <a:bodyPr/>
        <a:lstStyle/>
        <a:p>
          <a:endParaRPr lang="fr-FR"/>
        </a:p>
      </dgm:t>
    </dgm:pt>
    <dgm:pt modelId="{C933DE02-CBC9-4EB1-A34E-94954F4A87E4}" type="sibTrans" cxnId="{507A019B-61B8-4E86-B076-58737FE2EFF0}">
      <dgm:prSet/>
      <dgm:spPr/>
      <dgm:t>
        <a:bodyPr/>
        <a:lstStyle/>
        <a:p>
          <a:endParaRPr lang="fr-FR"/>
        </a:p>
      </dgm:t>
    </dgm:pt>
    <dgm:pt modelId="{F356A6E6-DB7F-4657-A4CF-762C6A1F40C9}" type="pres">
      <dgm:prSet presAssocID="{D411AE65-A4B8-4D24-BB3E-39AB0FA93C7F}" presName="diagram" presStyleCnt="0">
        <dgm:presLayoutVars>
          <dgm:dir/>
          <dgm:resizeHandles val="exact"/>
        </dgm:presLayoutVars>
      </dgm:prSet>
      <dgm:spPr/>
    </dgm:pt>
    <dgm:pt modelId="{D6FFD5D3-88D6-46C0-844E-AD96A73776BB}" type="pres">
      <dgm:prSet presAssocID="{D1EC09BF-01CF-4FD3-8CAD-F9A946025D49}" presName="node" presStyleLbl="node1" presStyleIdx="0" presStyleCnt="5">
        <dgm:presLayoutVars>
          <dgm:bulletEnabled val="1"/>
        </dgm:presLayoutVars>
      </dgm:prSet>
      <dgm:spPr/>
    </dgm:pt>
    <dgm:pt modelId="{F04D4F58-40A8-41F5-9125-A607D6C0C17D}" type="pres">
      <dgm:prSet presAssocID="{71CCCED1-4AF8-47D7-AF70-A1A26728E3AE}" presName="sibTrans" presStyleCnt="0"/>
      <dgm:spPr/>
    </dgm:pt>
    <dgm:pt modelId="{13D19CB0-D727-4794-8327-2185A3718FFA}" type="pres">
      <dgm:prSet presAssocID="{B8AE1530-AE0E-4C51-8B62-7CFB43291F6A}" presName="node" presStyleLbl="node1" presStyleIdx="1" presStyleCnt="5">
        <dgm:presLayoutVars>
          <dgm:bulletEnabled val="1"/>
        </dgm:presLayoutVars>
      </dgm:prSet>
      <dgm:spPr/>
    </dgm:pt>
    <dgm:pt modelId="{AD1F1E2F-13DC-4531-BEBF-B8F9DB496BBF}" type="pres">
      <dgm:prSet presAssocID="{C933DE02-CBC9-4EB1-A34E-94954F4A87E4}" presName="sibTrans" presStyleCnt="0"/>
      <dgm:spPr/>
    </dgm:pt>
    <dgm:pt modelId="{C8DAF101-EAF2-47D4-A556-7491E28BB7A4}" type="pres">
      <dgm:prSet presAssocID="{AB439D00-E14F-4E16-808C-0683E3509446}" presName="node" presStyleLbl="node1" presStyleIdx="2" presStyleCnt="5">
        <dgm:presLayoutVars>
          <dgm:bulletEnabled val="1"/>
        </dgm:presLayoutVars>
      </dgm:prSet>
      <dgm:spPr/>
    </dgm:pt>
    <dgm:pt modelId="{758FA5AC-A019-4B7C-959E-BB671774BFA1}" type="pres">
      <dgm:prSet presAssocID="{A96AD59B-3F37-4C22-9825-815A25B41F59}" presName="sibTrans" presStyleCnt="0"/>
      <dgm:spPr/>
    </dgm:pt>
    <dgm:pt modelId="{2EC70677-9F0C-464F-85C1-949F5E747202}" type="pres">
      <dgm:prSet presAssocID="{D93B18E3-FA1A-4987-8C1D-C6EC8E45A9EF}" presName="node" presStyleLbl="node1" presStyleIdx="3" presStyleCnt="5">
        <dgm:presLayoutVars>
          <dgm:bulletEnabled val="1"/>
        </dgm:presLayoutVars>
      </dgm:prSet>
      <dgm:spPr/>
    </dgm:pt>
    <dgm:pt modelId="{F5E5BCA7-D294-4F43-8A91-E5710670ABF8}" type="pres">
      <dgm:prSet presAssocID="{B2FA10B6-C224-46D0-B782-00EF98E58B30}" presName="sibTrans" presStyleCnt="0"/>
      <dgm:spPr/>
    </dgm:pt>
    <dgm:pt modelId="{EFF4E6A3-A8FA-4471-8631-B2356116F04E}" type="pres">
      <dgm:prSet presAssocID="{BD3FB284-4F37-45F0-961C-7C41E3C13725}" presName="node" presStyleLbl="node1" presStyleIdx="4" presStyleCnt="5">
        <dgm:presLayoutVars>
          <dgm:bulletEnabled val="1"/>
        </dgm:presLayoutVars>
      </dgm:prSet>
      <dgm:spPr/>
    </dgm:pt>
  </dgm:ptLst>
  <dgm:cxnLst>
    <dgm:cxn modelId="{7699C602-B7B2-4D5C-978F-8F14CBD457C6}" srcId="{D411AE65-A4B8-4D24-BB3E-39AB0FA93C7F}" destId="{BD3FB284-4F37-45F0-961C-7C41E3C13725}" srcOrd="4" destOrd="0" parTransId="{2B11DE39-4EB1-4D23-8874-C00973EC8E75}" sibTransId="{7B6DD90D-5893-48A4-9BDD-D4102A3C6BCC}"/>
    <dgm:cxn modelId="{08FF7608-78DA-4040-B5A4-4BB778A49587}" type="presOf" srcId="{B8AE1530-AE0E-4C51-8B62-7CFB43291F6A}" destId="{13D19CB0-D727-4794-8327-2185A3718FFA}" srcOrd="0" destOrd="0" presId="urn:microsoft.com/office/officeart/2005/8/layout/default"/>
    <dgm:cxn modelId="{8C0CAA36-FDFD-41C9-87B4-D13D8332E0BB}" type="presOf" srcId="{D1EC09BF-01CF-4FD3-8CAD-F9A946025D49}" destId="{D6FFD5D3-88D6-46C0-844E-AD96A73776BB}" srcOrd="0" destOrd="0" presId="urn:microsoft.com/office/officeart/2005/8/layout/default"/>
    <dgm:cxn modelId="{4F71F846-85EA-4D1B-9483-E0BBC7B48267}" srcId="{D411AE65-A4B8-4D24-BB3E-39AB0FA93C7F}" destId="{D1EC09BF-01CF-4FD3-8CAD-F9A946025D49}" srcOrd="0" destOrd="0" parTransId="{0F872234-9511-4B0D-9039-DD3850D74300}" sibTransId="{71CCCED1-4AF8-47D7-AF70-A1A26728E3AE}"/>
    <dgm:cxn modelId="{02EBA84D-8489-42B4-B0C1-9955B91EA85F}" type="presOf" srcId="{D411AE65-A4B8-4D24-BB3E-39AB0FA93C7F}" destId="{F356A6E6-DB7F-4657-A4CF-762C6A1F40C9}" srcOrd="0" destOrd="0" presId="urn:microsoft.com/office/officeart/2005/8/layout/default"/>
    <dgm:cxn modelId="{67A10754-5004-4C0F-984D-A028586F3DC9}" type="presOf" srcId="{BD3FB284-4F37-45F0-961C-7C41E3C13725}" destId="{EFF4E6A3-A8FA-4471-8631-B2356116F04E}" srcOrd="0" destOrd="0" presId="urn:microsoft.com/office/officeart/2005/8/layout/default"/>
    <dgm:cxn modelId="{507A019B-61B8-4E86-B076-58737FE2EFF0}" srcId="{D411AE65-A4B8-4D24-BB3E-39AB0FA93C7F}" destId="{B8AE1530-AE0E-4C51-8B62-7CFB43291F6A}" srcOrd="1" destOrd="0" parTransId="{1CDB030F-DEED-4466-B37C-962A945AFB7D}" sibTransId="{C933DE02-CBC9-4EB1-A34E-94954F4A87E4}"/>
    <dgm:cxn modelId="{3A805FD9-1635-4EE4-9E00-41333D3A4E34}" type="presOf" srcId="{D93B18E3-FA1A-4987-8C1D-C6EC8E45A9EF}" destId="{2EC70677-9F0C-464F-85C1-949F5E747202}" srcOrd="0" destOrd="0" presId="urn:microsoft.com/office/officeart/2005/8/layout/default"/>
    <dgm:cxn modelId="{221D8EF0-AA70-4D7D-B0B9-C76D144122B5}" srcId="{D411AE65-A4B8-4D24-BB3E-39AB0FA93C7F}" destId="{AB439D00-E14F-4E16-808C-0683E3509446}" srcOrd="2" destOrd="0" parTransId="{D7D4F30C-9401-47DD-B060-122D854DC3EA}" sibTransId="{A96AD59B-3F37-4C22-9825-815A25B41F59}"/>
    <dgm:cxn modelId="{BE59E7F1-0A09-4017-A11A-8476315D7C34}" srcId="{D411AE65-A4B8-4D24-BB3E-39AB0FA93C7F}" destId="{D93B18E3-FA1A-4987-8C1D-C6EC8E45A9EF}" srcOrd="3" destOrd="0" parTransId="{18D0AC7A-8428-4755-B9B6-C0604A951DC7}" sibTransId="{B2FA10B6-C224-46D0-B782-00EF98E58B30}"/>
    <dgm:cxn modelId="{521C3EF6-2975-433C-A332-6BCA8E98C5DA}" type="presOf" srcId="{AB439D00-E14F-4E16-808C-0683E3509446}" destId="{C8DAF101-EAF2-47D4-A556-7491E28BB7A4}" srcOrd="0" destOrd="0" presId="urn:microsoft.com/office/officeart/2005/8/layout/default"/>
    <dgm:cxn modelId="{42CBB9C5-5926-4C69-9BEF-9349E84C5503}" type="presParOf" srcId="{F356A6E6-DB7F-4657-A4CF-762C6A1F40C9}" destId="{D6FFD5D3-88D6-46C0-844E-AD96A73776BB}" srcOrd="0" destOrd="0" presId="urn:microsoft.com/office/officeart/2005/8/layout/default"/>
    <dgm:cxn modelId="{A123A265-B30D-469F-9FF8-911A61427DF4}" type="presParOf" srcId="{F356A6E6-DB7F-4657-A4CF-762C6A1F40C9}" destId="{F04D4F58-40A8-41F5-9125-A607D6C0C17D}" srcOrd="1" destOrd="0" presId="urn:microsoft.com/office/officeart/2005/8/layout/default"/>
    <dgm:cxn modelId="{5F213BC4-E0E3-4118-B7AD-7C971E31319D}" type="presParOf" srcId="{F356A6E6-DB7F-4657-A4CF-762C6A1F40C9}" destId="{13D19CB0-D727-4794-8327-2185A3718FFA}" srcOrd="2" destOrd="0" presId="urn:microsoft.com/office/officeart/2005/8/layout/default"/>
    <dgm:cxn modelId="{7196DE1B-2FCE-47E1-A48B-CE547B63928B}" type="presParOf" srcId="{F356A6E6-DB7F-4657-A4CF-762C6A1F40C9}" destId="{AD1F1E2F-13DC-4531-BEBF-B8F9DB496BBF}" srcOrd="3" destOrd="0" presId="urn:microsoft.com/office/officeart/2005/8/layout/default"/>
    <dgm:cxn modelId="{8DA43E34-60C6-4448-8443-4DF5A9BCE7DD}" type="presParOf" srcId="{F356A6E6-DB7F-4657-A4CF-762C6A1F40C9}" destId="{C8DAF101-EAF2-47D4-A556-7491E28BB7A4}" srcOrd="4" destOrd="0" presId="urn:microsoft.com/office/officeart/2005/8/layout/default"/>
    <dgm:cxn modelId="{A07A912F-AA03-489D-AD15-EA2269DF236A}" type="presParOf" srcId="{F356A6E6-DB7F-4657-A4CF-762C6A1F40C9}" destId="{758FA5AC-A019-4B7C-959E-BB671774BFA1}" srcOrd="5" destOrd="0" presId="urn:microsoft.com/office/officeart/2005/8/layout/default"/>
    <dgm:cxn modelId="{343F18E8-6DE5-495A-8461-5EEE5461CF14}" type="presParOf" srcId="{F356A6E6-DB7F-4657-A4CF-762C6A1F40C9}" destId="{2EC70677-9F0C-464F-85C1-949F5E747202}" srcOrd="6" destOrd="0" presId="urn:microsoft.com/office/officeart/2005/8/layout/default"/>
    <dgm:cxn modelId="{38F31349-7C04-4C2A-808C-E6E7065716E7}" type="presParOf" srcId="{F356A6E6-DB7F-4657-A4CF-762C6A1F40C9}" destId="{F5E5BCA7-D294-4F43-8A91-E5710670ABF8}" srcOrd="7" destOrd="0" presId="urn:microsoft.com/office/officeart/2005/8/layout/default"/>
    <dgm:cxn modelId="{13F147E6-DBF5-48B3-AEBA-281216886567}" type="presParOf" srcId="{F356A6E6-DB7F-4657-A4CF-762C6A1F40C9}" destId="{EFF4E6A3-A8FA-4471-8631-B2356116F04E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EBD4ACB2-17FC-48A2-8A8C-229CA6ED81D4}" type="doc">
      <dgm:prSet loTypeId="urn:microsoft.com/office/officeart/2005/8/layout/vList2" loCatId="list" qsTypeId="urn:microsoft.com/office/officeart/2005/8/quickstyle/simple4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79539143-6D4D-4D7C-B1CD-E22DD1936C70}">
      <dgm:prSet/>
      <dgm:spPr/>
      <dgm:t>
        <a:bodyPr/>
        <a:lstStyle/>
        <a:p>
          <a:r>
            <a:rPr lang="fr-FR"/>
            <a:t>La salle du Queyron comme site de référence pour les crises d’ampleurs dans le Guillestrois</a:t>
          </a:r>
          <a:endParaRPr lang="en-US"/>
        </a:p>
      </dgm:t>
    </dgm:pt>
    <dgm:pt modelId="{A27D6533-7E1D-4228-A717-5302C48363F9}" type="parTrans" cxnId="{633B92C0-8322-4500-A116-3BE6E6E87A41}">
      <dgm:prSet/>
      <dgm:spPr/>
      <dgm:t>
        <a:bodyPr/>
        <a:lstStyle/>
        <a:p>
          <a:endParaRPr lang="en-US"/>
        </a:p>
      </dgm:t>
    </dgm:pt>
    <dgm:pt modelId="{A9F035E0-E89B-43B1-BB6C-ABCC9D7178FF}" type="sibTrans" cxnId="{633B92C0-8322-4500-A116-3BE6E6E87A41}">
      <dgm:prSet/>
      <dgm:spPr/>
      <dgm:t>
        <a:bodyPr/>
        <a:lstStyle/>
        <a:p>
          <a:endParaRPr lang="en-US"/>
        </a:p>
      </dgm:t>
    </dgm:pt>
    <dgm:pt modelId="{43B8FA65-9054-4CDE-BE06-7D26AD332F20}">
      <dgm:prSet/>
      <dgm:spPr/>
      <dgm:t>
        <a:bodyPr/>
        <a:lstStyle/>
        <a:p>
          <a:r>
            <a:rPr lang="fr-FR"/>
            <a:t>Formaliser une solidarité territoriale, dépassant celle déjà existante</a:t>
          </a:r>
          <a:endParaRPr lang="en-US"/>
        </a:p>
      </dgm:t>
    </dgm:pt>
    <dgm:pt modelId="{917B0A7F-7F7F-4A87-815A-20503803DCB0}" type="parTrans" cxnId="{971297D4-3A52-400E-BD0D-0F35B6013463}">
      <dgm:prSet/>
      <dgm:spPr/>
      <dgm:t>
        <a:bodyPr/>
        <a:lstStyle/>
        <a:p>
          <a:endParaRPr lang="en-US"/>
        </a:p>
      </dgm:t>
    </dgm:pt>
    <dgm:pt modelId="{E0B694DA-B4A9-4EBA-A693-87F063F0BE4D}" type="sibTrans" cxnId="{971297D4-3A52-400E-BD0D-0F35B6013463}">
      <dgm:prSet/>
      <dgm:spPr/>
      <dgm:t>
        <a:bodyPr/>
        <a:lstStyle/>
        <a:p>
          <a:endParaRPr lang="en-US"/>
        </a:p>
      </dgm:t>
    </dgm:pt>
    <dgm:pt modelId="{A48F4A21-FE37-4A89-B411-3A442AD75CD0}">
      <dgm:prSet/>
      <dgm:spPr/>
      <dgm:t>
        <a:bodyPr/>
        <a:lstStyle/>
        <a:p>
          <a:r>
            <a:rPr lang="fr-FR"/>
            <a:t>Une réserve intercommunale de sécurité civile</a:t>
          </a:r>
          <a:endParaRPr lang="en-US"/>
        </a:p>
      </dgm:t>
    </dgm:pt>
    <dgm:pt modelId="{1B809E0C-243D-4593-84E9-6341A1896F6A}" type="parTrans" cxnId="{B3341A0E-6D69-44AA-972A-ED10387E8B2E}">
      <dgm:prSet/>
      <dgm:spPr/>
      <dgm:t>
        <a:bodyPr/>
        <a:lstStyle/>
        <a:p>
          <a:endParaRPr lang="en-US"/>
        </a:p>
      </dgm:t>
    </dgm:pt>
    <dgm:pt modelId="{01784B7D-BF28-4E8B-9197-073D53D1C79E}" type="sibTrans" cxnId="{B3341A0E-6D69-44AA-972A-ED10387E8B2E}">
      <dgm:prSet/>
      <dgm:spPr/>
      <dgm:t>
        <a:bodyPr/>
        <a:lstStyle/>
        <a:p>
          <a:endParaRPr lang="en-US"/>
        </a:p>
      </dgm:t>
    </dgm:pt>
    <dgm:pt modelId="{84795DC3-B3A2-44A2-AD58-22F55E40C4B6}">
      <dgm:prSet/>
      <dgm:spPr/>
      <dgm:t>
        <a:bodyPr/>
        <a:lstStyle/>
        <a:p>
          <a:r>
            <a:rPr lang="fr-FR"/>
            <a:t>Un guide de mobilisation des aides financières </a:t>
          </a:r>
          <a:endParaRPr lang="en-US"/>
        </a:p>
      </dgm:t>
    </dgm:pt>
    <dgm:pt modelId="{05B63AE5-918F-489A-AE77-2EEEB0E836FE}" type="parTrans" cxnId="{9DB93849-C5F2-449B-AF78-4BEB6560F348}">
      <dgm:prSet/>
      <dgm:spPr/>
      <dgm:t>
        <a:bodyPr/>
        <a:lstStyle/>
        <a:p>
          <a:endParaRPr lang="en-US"/>
        </a:p>
      </dgm:t>
    </dgm:pt>
    <dgm:pt modelId="{48AEEDE2-8252-4B96-A8E6-95C5E3B0E8A1}" type="sibTrans" cxnId="{9DB93849-C5F2-449B-AF78-4BEB6560F348}">
      <dgm:prSet/>
      <dgm:spPr/>
      <dgm:t>
        <a:bodyPr/>
        <a:lstStyle/>
        <a:p>
          <a:endParaRPr lang="en-US"/>
        </a:p>
      </dgm:t>
    </dgm:pt>
    <dgm:pt modelId="{F992B47D-36BE-4792-9675-EA072EB63ACA}" type="pres">
      <dgm:prSet presAssocID="{EBD4ACB2-17FC-48A2-8A8C-229CA6ED81D4}" presName="linear" presStyleCnt="0">
        <dgm:presLayoutVars>
          <dgm:animLvl val="lvl"/>
          <dgm:resizeHandles val="exact"/>
        </dgm:presLayoutVars>
      </dgm:prSet>
      <dgm:spPr/>
    </dgm:pt>
    <dgm:pt modelId="{D7125316-9E3F-465F-BB74-5CF51336FA2D}" type="pres">
      <dgm:prSet presAssocID="{79539143-6D4D-4D7C-B1CD-E22DD1936C70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8269CC8F-4A4D-4070-B3B6-C814B292E655}" type="pres">
      <dgm:prSet presAssocID="{A9F035E0-E89B-43B1-BB6C-ABCC9D7178FF}" presName="spacer" presStyleCnt="0"/>
      <dgm:spPr/>
    </dgm:pt>
    <dgm:pt modelId="{084D890B-CD68-439A-A3EF-66093C06676C}" type="pres">
      <dgm:prSet presAssocID="{43B8FA65-9054-4CDE-BE06-7D26AD332F20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3B106C1E-EF5B-4D9F-A5B4-860B4DDC3019}" type="pres">
      <dgm:prSet presAssocID="{E0B694DA-B4A9-4EBA-A693-87F063F0BE4D}" presName="spacer" presStyleCnt="0"/>
      <dgm:spPr/>
    </dgm:pt>
    <dgm:pt modelId="{1D4DF8D8-36AF-4CF0-A263-11DD68B85D52}" type="pres">
      <dgm:prSet presAssocID="{A48F4A21-FE37-4A89-B411-3A442AD75CD0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338BDC51-F2CA-4218-874B-57C74147C279}" type="pres">
      <dgm:prSet presAssocID="{01784B7D-BF28-4E8B-9197-073D53D1C79E}" presName="spacer" presStyleCnt="0"/>
      <dgm:spPr/>
    </dgm:pt>
    <dgm:pt modelId="{1C27AF90-F4EB-46A3-B819-B84EF5010C7D}" type="pres">
      <dgm:prSet presAssocID="{84795DC3-B3A2-44A2-AD58-22F55E40C4B6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FA872308-50CA-4D15-BCB6-ACD492CCC78F}" type="presOf" srcId="{84795DC3-B3A2-44A2-AD58-22F55E40C4B6}" destId="{1C27AF90-F4EB-46A3-B819-B84EF5010C7D}" srcOrd="0" destOrd="0" presId="urn:microsoft.com/office/officeart/2005/8/layout/vList2"/>
    <dgm:cxn modelId="{B3341A0E-6D69-44AA-972A-ED10387E8B2E}" srcId="{EBD4ACB2-17FC-48A2-8A8C-229CA6ED81D4}" destId="{A48F4A21-FE37-4A89-B411-3A442AD75CD0}" srcOrd="2" destOrd="0" parTransId="{1B809E0C-243D-4593-84E9-6341A1896F6A}" sibTransId="{01784B7D-BF28-4E8B-9197-073D53D1C79E}"/>
    <dgm:cxn modelId="{9DB93849-C5F2-449B-AF78-4BEB6560F348}" srcId="{EBD4ACB2-17FC-48A2-8A8C-229CA6ED81D4}" destId="{84795DC3-B3A2-44A2-AD58-22F55E40C4B6}" srcOrd="3" destOrd="0" parTransId="{05B63AE5-918F-489A-AE77-2EEEB0E836FE}" sibTransId="{48AEEDE2-8252-4B96-A8E6-95C5E3B0E8A1}"/>
    <dgm:cxn modelId="{DB6E1A8A-87A0-4D1C-A33F-82595ADEF39B}" type="presOf" srcId="{EBD4ACB2-17FC-48A2-8A8C-229CA6ED81D4}" destId="{F992B47D-36BE-4792-9675-EA072EB63ACA}" srcOrd="0" destOrd="0" presId="urn:microsoft.com/office/officeart/2005/8/layout/vList2"/>
    <dgm:cxn modelId="{9A091BAD-321F-4646-900C-86309E7ACCA4}" type="presOf" srcId="{43B8FA65-9054-4CDE-BE06-7D26AD332F20}" destId="{084D890B-CD68-439A-A3EF-66093C06676C}" srcOrd="0" destOrd="0" presId="urn:microsoft.com/office/officeart/2005/8/layout/vList2"/>
    <dgm:cxn modelId="{8922C2AE-0446-4A75-9FD4-09A19A54D927}" type="presOf" srcId="{A48F4A21-FE37-4A89-B411-3A442AD75CD0}" destId="{1D4DF8D8-36AF-4CF0-A263-11DD68B85D52}" srcOrd="0" destOrd="0" presId="urn:microsoft.com/office/officeart/2005/8/layout/vList2"/>
    <dgm:cxn modelId="{633B92C0-8322-4500-A116-3BE6E6E87A41}" srcId="{EBD4ACB2-17FC-48A2-8A8C-229CA6ED81D4}" destId="{79539143-6D4D-4D7C-B1CD-E22DD1936C70}" srcOrd="0" destOrd="0" parTransId="{A27D6533-7E1D-4228-A717-5302C48363F9}" sibTransId="{A9F035E0-E89B-43B1-BB6C-ABCC9D7178FF}"/>
    <dgm:cxn modelId="{971297D4-3A52-400E-BD0D-0F35B6013463}" srcId="{EBD4ACB2-17FC-48A2-8A8C-229CA6ED81D4}" destId="{43B8FA65-9054-4CDE-BE06-7D26AD332F20}" srcOrd="1" destOrd="0" parTransId="{917B0A7F-7F7F-4A87-815A-20503803DCB0}" sibTransId="{E0B694DA-B4A9-4EBA-A693-87F063F0BE4D}"/>
    <dgm:cxn modelId="{84F835DC-92B9-4162-A772-57CEF2320963}" type="presOf" srcId="{79539143-6D4D-4D7C-B1CD-E22DD1936C70}" destId="{D7125316-9E3F-465F-BB74-5CF51336FA2D}" srcOrd="0" destOrd="0" presId="urn:microsoft.com/office/officeart/2005/8/layout/vList2"/>
    <dgm:cxn modelId="{7D1BED98-825F-4B17-9F02-DDE33F09E00E}" type="presParOf" srcId="{F992B47D-36BE-4792-9675-EA072EB63ACA}" destId="{D7125316-9E3F-465F-BB74-5CF51336FA2D}" srcOrd="0" destOrd="0" presId="urn:microsoft.com/office/officeart/2005/8/layout/vList2"/>
    <dgm:cxn modelId="{0FB8EBAF-B9B1-476A-9A87-7654F7D4F2DD}" type="presParOf" srcId="{F992B47D-36BE-4792-9675-EA072EB63ACA}" destId="{8269CC8F-4A4D-4070-B3B6-C814B292E655}" srcOrd="1" destOrd="0" presId="urn:microsoft.com/office/officeart/2005/8/layout/vList2"/>
    <dgm:cxn modelId="{19204002-7E33-46E8-80D6-7009882F445E}" type="presParOf" srcId="{F992B47D-36BE-4792-9675-EA072EB63ACA}" destId="{084D890B-CD68-439A-A3EF-66093C06676C}" srcOrd="2" destOrd="0" presId="urn:microsoft.com/office/officeart/2005/8/layout/vList2"/>
    <dgm:cxn modelId="{1F85C8B8-8081-4F47-B8B3-7D7E00B1180F}" type="presParOf" srcId="{F992B47D-36BE-4792-9675-EA072EB63ACA}" destId="{3B106C1E-EF5B-4D9F-A5B4-860B4DDC3019}" srcOrd="3" destOrd="0" presId="urn:microsoft.com/office/officeart/2005/8/layout/vList2"/>
    <dgm:cxn modelId="{3EBB5202-5FD2-4A5C-B674-C3F2BD773156}" type="presParOf" srcId="{F992B47D-36BE-4792-9675-EA072EB63ACA}" destId="{1D4DF8D8-36AF-4CF0-A263-11DD68B85D52}" srcOrd="4" destOrd="0" presId="urn:microsoft.com/office/officeart/2005/8/layout/vList2"/>
    <dgm:cxn modelId="{A717F9A0-C4F4-48A7-AE13-C042B83C3E6E}" type="presParOf" srcId="{F992B47D-36BE-4792-9675-EA072EB63ACA}" destId="{338BDC51-F2CA-4218-874B-57C74147C279}" srcOrd="5" destOrd="0" presId="urn:microsoft.com/office/officeart/2005/8/layout/vList2"/>
    <dgm:cxn modelId="{0B08B6ED-6D73-4916-9D12-33EF6CE00AE5}" type="presParOf" srcId="{F992B47D-36BE-4792-9675-EA072EB63ACA}" destId="{1C27AF90-F4EB-46A3-B819-B84EF5010C7D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4DCCE1B-93E3-4798-B6E5-DA9B5A94A144}">
      <dsp:nvSpPr>
        <dsp:cNvPr id="0" name=""/>
        <dsp:cNvSpPr/>
      </dsp:nvSpPr>
      <dsp:spPr>
        <a:xfrm>
          <a:off x="0" y="2767914"/>
          <a:ext cx="11739469" cy="55917"/>
        </a:xfrm>
        <a:prstGeom prst="rect">
          <a:avLst/>
        </a:prstGeom>
        <a:gradFill rotWithShape="0">
          <a:gsLst>
            <a:gs pos="0">
              <a:schemeClr val="accent1">
                <a:tint val="76000"/>
              </a:schemeClr>
            </a:gs>
            <a:gs pos="100000">
              <a:schemeClr val="accent1">
                <a:tint val="76000"/>
              </a:schemeClr>
            </a:gs>
          </a:gsLst>
          <a:lin ang="0" scaled="0"/>
        </a:gra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CC207F-D52C-4B54-9D26-65BB789ADAA3}">
      <dsp:nvSpPr>
        <dsp:cNvPr id="0" name=""/>
        <dsp:cNvSpPr/>
      </dsp:nvSpPr>
      <dsp:spPr>
        <a:xfrm>
          <a:off x="11451111" y="2572203"/>
          <a:ext cx="335504" cy="447339"/>
        </a:xfrm>
        <a:prstGeom prst="chevron">
          <a:avLst>
            <a:gd name="adj" fmla="val 75000"/>
          </a:avLst>
        </a:prstGeom>
        <a:gradFill rotWithShape="0">
          <a:gsLst>
            <a:gs pos="0">
              <a:schemeClr val="accent1">
                <a:tint val="76000"/>
              </a:schemeClr>
            </a:gs>
            <a:gs pos="100000">
              <a:schemeClr val="accent1">
                <a:tint val="76000"/>
              </a:schemeClr>
            </a:gs>
          </a:gsLst>
          <a:lin ang="0" scaled="0"/>
        </a:gra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850F87A-829A-4818-89B0-B843C7967746}">
      <dsp:nvSpPr>
        <dsp:cNvPr id="0" name=""/>
        <dsp:cNvSpPr/>
      </dsp:nvSpPr>
      <dsp:spPr>
        <a:xfrm>
          <a:off x="536205" y="1274918"/>
          <a:ext cx="854030" cy="12972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000" kern="1200" dirty="0"/>
            <a:t>Eau sur RN 94 à Eygliers</a:t>
          </a:r>
        </a:p>
      </dsp:txBody>
      <dsp:txXfrm>
        <a:off x="536205" y="1274918"/>
        <a:ext cx="854030" cy="1297285"/>
      </dsp:txXfrm>
    </dsp:sp>
    <dsp:sp modelId="{099C8593-A067-4274-A409-6FF7820C9D51}">
      <dsp:nvSpPr>
        <dsp:cNvPr id="0" name=""/>
        <dsp:cNvSpPr/>
      </dsp:nvSpPr>
      <dsp:spPr>
        <a:xfrm>
          <a:off x="536205" y="603908"/>
          <a:ext cx="854030" cy="6710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fr-FR" sz="1400" kern="1200" dirty="0">
              <a:solidFill>
                <a:schemeClr val="accent3"/>
              </a:solidFill>
            </a:rPr>
            <a:t>Soir du 30/11</a:t>
          </a:r>
        </a:p>
      </dsp:txBody>
      <dsp:txXfrm>
        <a:off x="536205" y="603908"/>
        <a:ext cx="854030" cy="671009"/>
      </dsp:txXfrm>
    </dsp:sp>
    <dsp:sp modelId="{AFA04F8F-AEEF-4941-AAB7-0473C7484EB2}">
      <dsp:nvSpPr>
        <dsp:cNvPr id="0" name=""/>
        <dsp:cNvSpPr/>
      </dsp:nvSpPr>
      <dsp:spPr>
        <a:xfrm>
          <a:off x="253830" y="559174"/>
          <a:ext cx="33220" cy="2236698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34494E8-4388-4E7D-B0BC-A28BEFB6C62A}">
      <dsp:nvSpPr>
        <dsp:cNvPr id="0" name=""/>
        <dsp:cNvSpPr/>
      </dsp:nvSpPr>
      <dsp:spPr>
        <a:xfrm>
          <a:off x="1228985" y="3936589"/>
          <a:ext cx="854030" cy="10512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000" kern="1200" dirty="0"/>
            <a:t>5h – 1ere habitation inondée à Eygliers</a:t>
          </a:r>
        </a:p>
      </dsp:txBody>
      <dsp:txXfrm>
        <a:off x="1228985" y="3936589"/>
        <a:ext cx="854030" cy="1051248"/>
      </dsp:txXfrm>
    </dsp:sp>
    <dsp:sp modelId="{57777791-0DD5-4096-A4B1-274DBDE2A01E}">
      <dsp:nvSpPr>
        <dsp:cNvPr id="0" name=""/>
        <dsp:cNvSpPr/>
      </dsp:nvSpPr>
      <dsp:spPr>
        <a:xfrm>
          <a:off x="1228985" y="3243213"/>
          <a:ext cx="854030" cy="6933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fr-FR" sz="1400" kern="1200" dirty="0">
              <a:solidFill>
                <a:srgbClr val="FF0000"/>
              </a:solidFill>
            </a:rPr>
            <a:t>1/12</a:t>
          </a:r>
        </a:p>
      </dsp:txBody>
      <dsp:txXfrm>
        <a:off x="1228985" y="3243213"/>
        <a:ext cx="854030" cy="693376"/>
      </dsp:txXfrm>
    </dsp:sp>
    <dsp:sp modelId="{097F057F-015C-44AD-B004-5A618411F0B9}">
      <dsp:nvSpPr>
        <dsp:cNvPr id="0" name=""/>
        <dsp:cNvSpPr/>
      </dsp:nvSpPr>
      <dsp:spPr>
        <a:xfrm>
          <a:off x="946610" y="2795873"/>
          <a:ext cx="33220" cy="2236698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8D36276-CEB5-44E6-B03E-8C160155F9BD}">
      <dsp:nvSpPr>
        <dsp:cNvPr id="0" name=""/>
        <dsp:cNvSpPr/>
      </dsp:nvSpPr>
      <dsp:spPr>
        <a:xfrm>
          <a:off x="184067" y="2709499"/>
          <a:ext cx="172747" cy="17274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8C92604-A48D-4B3A-BF38-EFF42370D14D}">
      <dsp:nvSpPr>
        <dsp:cNvPr id="0" name=""/>
        <dsp:cNvSpPr/>
      </dsp:nvSpPr>
      <dsp:spPr>
        <a:xfrm>
          <a:off x="876847" y="2709499"/>
          <a:ext cx="172747" cy="17274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EF16C6D-EC93-4046-81B8-009C1689C6EC}">
      <dsp:nvSpPr>
        <dsp:cNvPr id="0" name=""/>
        <dsp:cNvSpPr/>
      </dsp:nvSpPr>
      <dsp:spPr>
        <a:xfrm>
          <a:off x="1921766" y="1274918"/>
          <a:ext cx="854030" cy="12972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000" kern="1200" dirty="0"/>
            <a:t>6h – Entreprises BTP mobilisées à Eygliers</a:t>
          </a:r>
        </a:p>
      </dsp:txBody>
      <dsp:txXfrm>
        <a:off x="1921766" y="1274918"/>
        <a:ext cx="854030" cy="1297285"/>
      </dsp:txXfrm>
    </dsp:sp>
    <dsp:sp modelId="{D4056E1E-2FEC-4565-8055-87550631D69D}">
      <dsp:nvSpPr>
        <dsp:cNvPr id="0" name=""/>
        <dsp:cNvSpPr/>
      </dsp:nvSpPr>
      <dsp:spPr>
        <a:xfrm>
          <a:off x="1921766" y="603908"/>
          <a:ext cx="854030" cy="6710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fr-FR" sz="1400" kern="1200" dirty="0">
              <a:solidFill>
                <a:srgbClr val="FF0000"/>
              </a:solidFill>
            </a:rPr>
            <a:t>1/12</a:t>
          </a:r>
        </a:p>
      </dsp:txBody>
      <dsp:txXfrm>
        <a:off x="1921766" y="603908"/>
        <a:ext cx="854030" cy="671009"/>
      </dsp:txXfrm>
    </dsp:sp>
    <dsp:sp modelId="{676EDE96-5EE6-499D-8362-D1F7B87F2ABA}">
      <dsp:nvSpPr>
        <dsp:cNvPr id="0" name=""/>
        <dsp:cNvSpPr/>
      </dsp:nvSpPr>
      <dsp:spPr>
        <a:xfrm>
          <a:off x="1639391" y="559174"/>
          <a:ext cx="33220" cy="2236698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3590DD3-08AF-43C5-93EF-3089C81C7189}">
      <dsp:nvSpPr>
        <dsp:cNvPr id="0" name=""/>
        <dsp:cNvSpPr/>
      </dsp:nvSpPr>
      <dsp:spPr>
        <a:xfrm>
          <a:off x="2614546" y="3936589"/>
          <a:ext cx="854030" cy="10512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000" kern="1200" dirty="0"/>
            <a:t>8h30 SDIS rejoint Mairie d’Eygliers</a:t>
          </a:r>
        </a:p>
      </dsp:txBody>
      <dsp:txXfrm>
        <a:off x="2614546" y="3936589"/>
        <a:ext cx="854030" cy="1051248"/>
      </dsp:txXfrm>
    </dsp:sp>
    <dsp:sp modelId="{61A74746-B55B-45E3-9F50-1033EB4C5398}">
      <dsp:nvSpPr>
        <dsp:cNvPr id="0" name=""/>
        <dsp:cNvSpPr/>
      </dsp:nvSpPr>
      <dsp:spPr>
        <a:xfrm>
          <a:off x="2614546" y="3243213"/>
          <a:ext cx="854030" cy="6933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fr-FR" sz="1400" kern="1200" dirty="0">
              <a:solidFill>
                <a:srgbClr val="FF0000"/>
              </a:solidFill>
            </a:rPr>
            <a:t>1/12</a:t>
          </a:r>
        </a:p>
      </dsp:txBody>
      <dsp:txXfrm>
        <a:off x="2614546" y="3243213"/>
        <a:ext cx="854030" cy="693376"/>
      </dsp:txXfrm>
    </dsp:sp>
    <dsp:sp modelId="{7454F788-20BF-408B-A3F3-1AA6E309E28D}">
      <dsp:nvSpPr>
        <dsp:cNvPr id="0" name=""/>
        <dsp:cNvSpPr/>
      </dsp:nvSpPr>
      <dsp:spPr>
        <a:xfrm>
          <a:off x="2332171" y="2795873"/>
          <a:ext cx="33220" cy="2236698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C7B723-6E14-4F0F-8A23-C29EF0C79BBE}">
      <dsp:nvSpPr>
        <dsp:cNvPr id="0" name=""/>
        <dsp:cNvSpPr/>
      </dsp:nvSpPr>
      <dsp:spPr>
        <a:xfrm>
          <a:off x="1569627" y="2709499"/>
          <a:ext cx="172747" cy="17274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1913151-AFE0-4349-B4F9-9748E190B552}">
      <dsp:nvSpPr>
        <dsp:cNvPr id="0" name=""/>
        <dsp:cNvSpPr/>
      </dsp:nvSpPr>
      <dsp:spPr>
        <a:xfrm>
          <a:off x="2262408" y="2709499"/>
          <a:ext cx="172747" cy="17274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582D106-D4EE-4918-9B8F-926B2C66C8A7}">
      <dsp:nvSpPr>
        <dsp:cNvPr id="0" name=""/>
        <dsp:cNvSpPr/>
      </dsp:nvSpPr>
      <dsp:spPr>
        <a:xfrm>
          <a:off x="3307326" y="1274918"/>
          <a:ext cx="854030" cy="12972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000" kern="1200" dirty="0"/>
            <a:t>9h - PCS déclenchés à Guillestre et Risoul</a:t>
          </a:r>
        </a:p>
      </dsp:txBody>
      <dsp:txXfrm>
        <a:off x="3307326" y="1274918"/>
        <a:ext cx="854030" cy="1297285"/>
      </dsp:txXfrm>
    </dsp:sp>
    <dsp:sp modelId="{3F80462F-9A43-4EA3-BA59-AA72B5E33143}">
      <dsp:nvSpPr>
        <dsp:cNvPr id="0" name=""/>
        <dsp:cNvSpPr/>
      </dsp:nvSpPr>
      <dsp:spPr>
        <a:xfrm>
          <a:off x="3307326" y="603908"/>
          <a:ext cx="854030" cy="6710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fr-FR" sz="1400" kern="1200" dirty="0">
              <a:solidFill>
                <a:srgbClr val="FF0000"/>
              </a:solidFill>
            </a:rPr>
            <a:t>1/12</a:t>
          </a:r>
        </a:p>
      </dsp:txBody>
      <dsp:txXfrm>
        <a:off x="3307326" y="603908"/>
        <a:ext cx="854030" cy="671009"/>
      </dsp:txXfrm>
    </dsp:sp>
    <dsp:sp modelId="{27807363-8FEF-4C9C-9D56-8269501CE5EB}">
      <dsp:nvSpPr>
        <dsp:cNvPr id="0" name=""/>
        <dsp:cNvSpPr/>
      </dsp:nvSpPr>
      <dsp:spPr>
        <a:xfrm>
          <a:off x="3024951" y="559174"/>
          <a:ext cx="33220" cy="2236698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448378B-5671-4B38-B078-A8CD7E9553B7}">
      <dsp:nvSpPr>
        <dsp:cNvPr id="0" name=""/>
        <dsp:cNvSpPr/>
      </dsp:nvSpPr>
      <dsp:spPr>
        <a:xfrm>
          <a:off x="4000106" y="3936589"/>
          <a:ext cx="854030" cy="10512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000" kern="1200" dirty="0"/>
            <a:t>10h15 – Evacuation de l’école d’Eygliers</a:t>
          </a:r>
        </a:p>
      </dsp:txBody>
      <dsp:txXfrm>
        <a:off x="4000106" y="3936589"/>
        <a:ext cx="854030" cy="1051248"/>
      </dsp:txXfrm>
    </dsp:sp>
    <dsp:sp modelId="{6548B57E-F184-4EF9-A14F-F50EF9862638}">
      <dsp:nvSpPr>
        <dsp:cNvPr id="0" name=""/>
        <dsp:cNvSpPr/>
      </dsp:nvSpPr>
      <dsp:spPr>
        <a:xfrm>
          <a:off x="4000106" y="3243213"/>
          <a:ext cx="854030" cy="6933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fr-FR" sz="1400" kern="1200" dirty="0">
              <a:solidFill>
                <a:srgbClr val="FF0000"/>
              </a:solidFill>
            </a:rPr>
            <a:t>1/12</a:t>
          </a:r>
        </a:p>
      </dsp:txBody>
      <dsp:txXfrm>
        <a:off x="4000106" y="3243213"/>
        <a:ext cx="854030" cy="693376"/>
      </dsp:txXfrm>
    </dsp:sp>
    <dsp:sp modelId="{88084FD8-9E4A-485D-B086-6E336720E20F}">
      <dsp:nvSpPr>
        <dsp:cNvPr id="0" name=""/>
        <dsp:cNvSpPr/>
      </dsp:nvSpPr>
      <dsp:spPr>
        <a:xfrm>
          <a:off x="3717731" y="2795873"/>
          <a:ext cx="33220" cy="2236698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BBC716A-37B6-4234-828B-98923436B2CA}">
      <dsp:nvSpPr>
        <dsp:cNvPr id="0" name=""/>
        <dsp:cNvSpPr/>
      </dsp:nvSpPr>
      <dsp:spPr>
        <a:xfrm>
          <a:off x="2955188" y="2709499"/>
          <a:ext cx="172747" cy="17274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4F3705E-4AD2-45BE-B0C8-83CFAF510A6F}">
      <dsp:nvSpPr>
        <dsp:cNvPr id="0" name=""/>
        <dsp:cNvSpPr/>
      </dsp:nvSpPr>
      <dsp:spPr>
        <a:xfrm>
          <a:off x="3647968" y="2709499"/>
          <a:ext cx="172747" cy="17274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B988FDE-EFEB-468F-956F-44355DD6D070}">
      <dsp:nvSpPr>
        <dsp:cNvPr id="0" name=""/>
        <dsp:cNvSpPr/>
      </dsp:nvSpPr>
      <dsp:spPr>
        <a:xfrm>
          <a:off x="4692887" y="1274918"/>
          <a:ext cx="854030" cy="12972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000" kern="1200" dirty="0"/>
            <a:t>12h – Le PCC de Risoul est transféré à l’école</a:t>
          </a:r>
        </a:p>
      </dsp:txBody>
      <dsp:txXfrm>
        <a:off x="4692887" y="1274918"/>
        <a:ext cx="854030" cy="1297285"/>
      </dsp:txXfrm>
    </dsp:sp>
    <dsp:sp modelId="{4E653B13-66B9-4B80-A2F9-FEB59D90845A}">
      <dsp:nvSpPr>
        <dsp:cNvPr id="0" name=""/>
        <dsp:cNvSpPr/>
      </dsp:nvSpPr>
      <dsp:spPr>
        <a:xfrm>
          <a:off x="4692887" y="603908"/>
          <a:ext cx="854030" cy="6710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fr-FR" sz="1400" kern="1200" dirty="0">
              <a:solidFill>
                <a:srgbClr val="FF0000"/>
              </a:solidFill>
            </a:rPr>
            <a:t>1/12</a:t>
          </a:r>
        </a:p>
      </dsp:txBody>
      <dsp:txXfrm>
        <a:off x="4692887" y="603908"/>
        <a:ext cx="854030" cy="671009"/>
      </dsp:txXfrm>
    </dsp:sp>
    <dsp:sp modelId="{1BC3E4BC-F2F7-4571-99A1-8E89C3AE5EB7}">
      <dsp:nvSpPr>
        <dsp:cNvPr id="0" name=""/>
        <dsp:cNvSpPr/>
      </dsp:nvSpPr>
      <dsp:spPr>
        <a:xfrm>
          <a:off x="4410511" y="559174"/>
          <a:ext cx="33220" cy="2236698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D75F546-7AEB-4189-911B-6987F1B34BFD}">
      <dsp:nvSpPr>
        <dsp:cNvPr id="0" name=""/>
        <dsp:cNvSpPr/>
      </dsp:nvSpPr>
      <dsp:spPr>
        <a:xfrm>
          <a:off x="5385667" y="3936589"/>
          <a:ext cx="854030" cy="10512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000" kern="1200" dirty="0"/>
            <a:t>Après-midi – PCO ouvert à la salle du </a:t>
          </a:r>
          <a:r>
            <a:rPr lang="fr-FR" sz="1000" kern="1200" dirty="0" err="1"/>
            <a:t>Queyron</a:t>
          </a:r>
          <a:r>
            <a:rPr lang="fr-FR" sz="1000" kern="1200" dirty="0"/>
            <a:t> à Guillestre</a:t>
          </a:r>
        </a:p>
      </dsp:txBody>
      <dsp:txXfrm>
        <a:off x="5385667" y="3936589"/>
        <a:ext cx="854030" cy="1051248"/>
      </dsp:txXfrm>
    </dsp:sp>
    <dsp:sp modelId="{D3CE94B9-1F83-4288-BAFE-FC1C6FE6B9DE}">
      <dsp:nvSpPr>
        <dsp:cNvPr id="0" name=""/>
        <dsp:cNvSpPr/>
      </dsp:nvSpPr>
      <dsp:spPr>
        <a:xfrm>
          <a:off x="5385667" y="3243213"/>
          <a:ext cx="854030" cy="6933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fr-FR" sz="1400" kern="1200" dirty="0">
              <a:solidFill>
                <a:srgbClr val="FF0000"/>
              </a:solidFill>
            </a:rPr>
            <a:t>1/12</a:t>
          </a:r>
        </a:p>
      </dsp:txBody>
      <dsp:txXfrm>
        <a:off x="5385667" y="3243213"/>
        <a:ext cx="854030" cy="693376"/>
      </dsp:txXfrm>
    </dsp:sp>
    <dsp:sp modelId="{7BCB65ED-E2EA-4C3F-B7F1-1BB5C2D12E80}">
      <dsp:nvSpPr>
        <dsp:cNvPr id="0" name=""/>
        <dsp:cNvSpPr/>
      </dsp:nvSpPr>
      <dsp:spPr>
        <a:xfrm>
          <a:off x="5103292" y="2795873"/>
          <a:ext cx="33220" cy="2236698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9C312F4-7762-4870-9A6C-4125426707B5}">
      <dsp:nvSpPr>
        <dsp:cNvPr id="0" name=""/>
        <dsp:cNvSpPr/>
      </dsp:nvSpPr>
      <dsp:spPr>
        <a:xfrm>
          <a:off x="4340748" y="2709499"/>
          <a:ext cx="172747" cy="17274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80D8A8D-71B7-44BB-8707-DF5D668CE837}">
      <dsp:nvSpPr>
        <dsp:cNvPr id="0" name=""/>
        <dsp:cNvSpPr/>
      </dsp:nvSpPr>
      <dsp:spPr>
        <a:xfrm>
          <a:off x="5033528" y="2709499"/>
          <a:ext cx="172747" cy="17274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978BA16-329F-4E3C-82F3-30D2EA6DE734}">
      <dsp:nvSpPr>
        <dsp:cNvPr id="0" name=""/>
        <dsp:cNvSpPr/>
      </dsp:nvSpPr>
      <dsp:spPr>
        <a:xfrm>
          <a:off x="6078447" y="1274918"/>
          <a:ext cx="854030" cy="12972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000" kern="1200" dirty="0"/>
            <a:t>~14h – Evacuation des campings à Guillestre</a:t>
          </a:r>
        </a:p>
      </dsp:txBody>
      <dsp:txXfrm>
        <a:off x="6078447" y="1274918"/>
        <a:ext cx="854030" cy="1297285"/>
      </dsp:txXfrm>
    </dsp:sp>
    <dsp:sp modelId="{F4C55503-1416-422D-BBEF-F67B447E08FF}">
      <dsp:nvSpPr>
        <dsp:cNvPr id="0" name=""/>
        <dsp:cNvSpPr/>
      </dsp:nvSpPr>
      <dsp:spPr>
        <a:xfrm>
          <a:off x="6078447" y="603908"/>
          <a:ext cx="854030" cy="6710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fr-FR" sz="1400" kern="1200" dirty="0">
              <a:solidFill>
                <a:srgbClr val="FF0000"/>
              </a:solidFill>
            </a:rPr>
            <a:t>1/12</a:t>
          </a:r>
        </a:p>
      </dsp:txBody>
      <dsp:txXfrm>
        <a:off x="6078447" y="603908"/>
        <a:ext cx="854030" cy="671009"/>
      </dsp:txXfrm>
    </dsp:sp>
    <dsp:sp modelId="{B00CAEAF-1357-4139-9FE7-13E17431F0B7}">
      <dsp:nvSpPr>
        <dsp:cNvPr id="0" name=""/>
        <dsp:cNvSpPr/>
      </dsp:nvSpPr>
      <dsp:spPr>
        <a:xfrm>
          <a:off x="5796072" y="559174"/>
          <a:ext cx="33220" cy="2236698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AF38819-E6E0-435C-BA4E-8C912A9B2271}">
      <dsp:nvSpPr>
        <dsp:cNvPr id="0" name=""/>
        <dsp:cNvSpPr/>
      </dsp:nvSpPr>
      <dsp:spPr>
        <a:xfrm>
          <a:off x="6771227" y="3936589"/>
          <a:ext cx="854030" cy="10512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000" kern="1200" dirty="0"/>
            <a:t>16h30 – Fermeture des écoles de Guillestre et Risoul</a:t>
          </a:r>
        </a:p>
      </dsp:txBody>
      <dsp:txXfrm>
        <a:off x="6771227" y="3936589"/>
        <a:ext cx="854030" cy="1051248"/>
      </dsp:txXfrm>
    </dsp:sp>
    <dsp:sp modelId="{455D4917-370B-4B59-BAC9-A03B4EE7DAF5}">
      <dsp:nvSpPr>
        <dsp:cNvPr id="0" name=""/>
        <dsp:cNvSpPr/>
      </dsp:nvSpPr>
      <dsp:spPr>
        <a:xfrm>
          <a:off x="6771227" y="3243213"/>
          <a:ext cx="854030" cy="6933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fr-FR" sz="1400" kern="1200" dirty="0">
              <a:solidFill>
                <a:srgbClr val="FF0000"/>
              </a:solidFill>
            </a:rPr>
            <a:t>1/12</a:t>
          </a:r>
        </a:p>
      </dsp:txBody>
      <dsp:txXfrm>
        <a:off x="6771227" y="3243213"/>
        <a:ext cx="854030" cy="693376"/>
      </dsp:txXfrm>
    </dsp:sp>
    <dsp:sp modelId="{B5CFE4C8-7FB0-43A2-8908-A8BEAF778BE3}">
      <dsp:nvSpPr>
        <dsp:cNvPr id="0" name=""/>
        <dsp:cNvSpPr/>
      </dsp:nvSpPr>
      <dsp:spPr>
        <a:xfrm>
          <a:off x="6488852" y="2795873"/>
          <a:ext cx="33220" cy="2236698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CF7C4B3-CA15-44AB-B7A5-62FD57EB722A}">
      <dsp:nvSpPr>
        <dsp:cNvPr id="0" name=""/>
        <dsp:cNvSpPr/>
      </dsp:nvSpPr>
      <dsp:spPr>
        <a:xfrm>
          <a:off x="5726309" y="2709499"/>
          <a:ext cx="172747" cy="17274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6DC4EC4-0953-4F40-A9A2-E769E2511223}">
      <dsp:nvSpPr>
        <dsp:cNvPr id="0" name=""/>
        <dsp:cNvSpPr/>
      </dsp:nvSpPr>
      <dsp:spPr>
        <a:xfrm>
          <a:off x="6419089" y="2709499"/>
          <a:ext cx="172747" cy="17274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2E8019B-82AC-4E5D-AE57-F0A73B0BEEE9}">
      <dsp:nvSpPr>
        <dsp:cNvPr id="0" name=""/>
        <dsp:cNvSpPr/>
      </dsp:nvSpPr>
      <dsp:spPr>
        <a:xfrm>
          <a:off x="7464007" y="1274918"/>
          <a:ext cx="854030" cy="12972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000" kern="1200" dirty="0"/>
            <a:t>Fin de journée - 5200 foyers privés d’électricité dans le 05 </a:t>
          </a:r>
        </a:p>
      </dsp:txBody>
      <dsp:txXfrm>
        <a:off x="7464007" y="1274918"/>
        <a:ext cx="854030" cy="1297285"/>
      </dsp:txXfrm>
    </dsp:sp>
    <dsp:sp modelId="{39A64308-31E3-4975-8B4E-4BBC924BBD52}">
      <dsp:nvSpPr>
        <dsp:cNvPr id="0" name=""/>
        <dsp:cNvSpPr/>
      </dsp:nvSpPr>
      <dsp:spPr>
        <a:xfrm>
          <a:off x="7464007" y="603908"/>
          <a:ext cx="854030" cy="6710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fr-FR" sz="1400" kern="1200" dirty="0">
              <a:solidFill>
                <a:srgbClr val="FF0000"/>
              </a:solidFill>
            </a:rPr>
            <a:t>1/12</a:t>
          </a:r>
        </a:p>
      </dsp:txBody>
      <dsp:txXfrm>
        <a:off x="7464007" y="603908"/>
        <a:ext cx="854030" cy="671009"/>
      </dsp:txXfrm>
    </dsp:sp>
    <dsp:sp modelId="{B1FECC64-879B-4A38-9832-39DE843B83A7}">
      <dsp:nvSpPr>
        <dsp:cNvPr id="0" name=""/>
        <dsp:cNvSpPr/>
      </dsp:nvSpPr>
      <dsp:spPr>
        <a:xfrm>
          <a:off x="7181632" y="559174"/>
          <a:ext cx="33220" cy="2236698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459D128-017B-48CF-8B2A-901553A041B8}">
      <dsp:nvSpPr>
        <dsp:cNvPr id="0" name=""/>
        <dsp:cNvSpPr/>
      </dsp:nvSpPr>
      <dsp:spPr>
        <a:xfrm>
          <a:off x="8156788" y="3936589"/>
          <a:ext cx="854030" cy="10512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000" kern="1200" dirty="0"/>
            <a:t>Nombreuses routes coupées et isolement de Risoul et Vars</a:t>
          </a:r>
        </a:p>
      </dsp:txBody>
      <dsp:txXfrm>
        <a:off x="8156788" y="3936589"/>
        <a:ext cx="854030" cy="1051248"/>
      </dsp:txXfrm>
    </dsp:sp>
    <dsp:sp modelId="{452C2599-7761-42D0-ACA8-C14A7E864604}">
      <dsp:nvSpPr>
        <dsp:cNvPr id="0" name=""/>
        <dsp:cNvSpPr/>
      </dsp:nvSpPr>
      <dsp:spPr>
        <a:xfrm>
          <a:off x="8156788" y="3243213"/>
          <a:ext cx="854030" cy="6933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fr-FR" sz="1400" kern="1200" dirty="0">
              <a:solidFill>
                <a:schemeClr val="accent4"/>
              </a:solidFill>
            </a:rPr>
            <a:t>1/12 et 2/02</a:t>
          </a:r>
        </a:p>
      </dsp:txBody>
      <dsp:txXfrm>
        <a:off x="8156788" y="3243213"/>
        <a:ext cx="854030" cy="693376"/>
      </dsp:txXfrm>
    </dsp:sp>
    <dsp:sp modelId="{360037B1-2477-4BAD-AC35-4313FFA63C29}">
      <dsp:nvSpPr>
        <dsp:cNvPr id="0" name=""/>
        <dsp:cNvSpPr/>
      </dsp:nvSpPr>
      <dsp:spPr>
        <a:xfrm>
          <a:off x="7874413" y="2795873"/>
          <a:ext cx="33220" cy="2236698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E51D400-C4FC-4868-8EF9-C3C26808E3E5}">
      <dsp:nvSpPr>
        <dsp:cNvPr id="0" name=""/>
        <dsp:cNvSpPr/>
      </dsp:nvSpPr>
      <dsp:spPr>
        <a:xfrm>
          <a:off x="7111869" y="2709499"/>
          <a:ext cx="172747" cy="17274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D828EB2-6729-447C-80C3-5BE1425FF018}">
      <dsp:nvSpPr>
        <dsp:cNvPr id="0" name=""/>
        <dsp:cNvSpPr/>
      </dsp:nvSpPr>
      <dsp:spPr>
        <a:xfrm>
          <a:off x="7804649" y="2709499"/>
          <a:ext cx="172747" cy="17274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E5E5969-5F6F-4E9B-8712-A2DDD99AC487}">
      <dsp:nvSpPr>
        <dsp:cNvPr id="0" name=""/>
        <dsp:cNvSpPr/>
      </dsp:nvSpPr>
      <dsp:spPr>
        <a:xfrm>
          <a:off x="8849568" y="1274918"/>
          <a:ext cx="854030" cy="12972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000" kern="1200" dirty="0"/>
            <a:t>Une cinquantaine de personnes hébergées à la salle du </a:t>
          </a:r>
          <a:r>
            <a:rPr lang="fr-FR" sz="1000" kern="1200" dirty="0" err="1"/>
            <a:t>Queyron</a:t>
          </a:r>
          <a:endParaRPr lang="fr-FR" sz="1000" kern="1200" dirty="0"/>
        </a:p>
      </dsp:txBody>
      <dsp:txXfrm>
        <a:off x="8849568" y="1274918"/>
        <a:ext cx="854030" cy="1297285"/>
      </dsp:txXfrm>
    </dsp:sp>
    <dsp:sp modelId="{5E0A5E1F-73ED-4E5A-AABA-920759B562E6}">
      <dsp:nvSpPr>
        <dsp:cNvPr id="0" name=""/>
        <dsp:cNvSpPr/>
      </dsp:nvSpPr>
      <dsp:spPr>
        <a:xfrm>
          <a:off x="8849568" y="603908"/>
          <a:ext cx="854030" cy="6710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fr-FR" sz="1400" kern="1200" dirty="0">
              <a:solidFill>
                <a:schemeClr val="accent4"/>
              </a:solidFill>
            </a:rPr>
            <a:t>Nuit du 1 au 2/12</a:t>
          </a:r>
        </a:p>
      </dsp:txBody>
      <dsp:txXfrm>
        <a:off x="8849568" y="603908"/>
        <a:ext cx="854030" cy="671009"/>
      </dsp:txXfrm>
    </dsp:sp>
    <dsp:sp modelId="{504034F1-7E26-48A8-88BF-1482FB436A08}">
      <dsp:nvSpPr>
        <dsp:cNvPr id="0" name=""/>
        <dsp:cNvSpPr/>
      </dsp:nvSpPr>
      <dsp:spPr>
        <a:xfrm>
          <a:off x="8567193" y="559174"/>
          <a:ext cx="33220" cy="2236698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FB68974-1189-445C-9A9F-ABDB9B2B5BEE}">
      <dsp:nvSpPr>
        <dsp:cNvPr id="0" name=""/>
        <dsp:cNvSpPr/>
      </dsp:nvSpPr>
      <dsp:spPr>
        <a:xfrm>
          <a:off x="9542348" y="3936589"/>
          <a:ext cx="854030" cy="10512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000" kern="1200" dirty="0"/>
            <a:t>Arrêtés interdisant la consommation d’eau potable à Risoul et Guillestre</a:t>
          </a:r>
        </a:p>
      </dsp:txBody>
      <dsp:txXfrm>
        <a:off x="9542348" y="3936589"/>
        <a:ext cx="854030" cy="1051248"/>
      </dsp:txXfrm>
    </dsp:sp>
    <dsp:sp modelId="{D4CA603A-8B5C-4F1D-9A56-E16EDE6107D5}">
      <dsp:nvSpPr>
        <dsp:cNvPr id="0" name=""/>
        <dsp:cNvSpPr/>
      </dsp:nvSpPr>
      <dsp:spPr>
        <a:xfrm>
          <a:off x="9542348" y="3243213"/>
          <a:ext cx="854030" cy="6933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fr-FR" sz="1400" kern="1200" dirty="0">
              <a:solidFill>
                <a:schemeClr val="accent4"/>
              </a:solidFill>
            </a:rPr>
            <a:t>2/12</a:t>
          </a:r>
        </a:p>
      </dsp:txBody>
      <dsp:txXfrm>
        <a:off x="9542348" y="3243213"/>
        <a:ext cx="854030" cy="693376"/>
      </dsp:txXfrm>
    </dsp:sp>
    <dsp:sp modelId="{B97824E4-D77D-412A-952D-44406C0F9CAF}">
      <dsp:nvSpPr>
        <dsp:cNvPr id="0" name=""/>
        <dsp:cNvSpPr/>
      </dsp:nvSpPr>
      <dsp:spPr>
        <a:xfrm>
          <a:off x="9259973" y="2795873"/>
          <a:ext cx="33220" cy="2236698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AD9B0A2-EAA7-4E2D-A6B0-01A342448502}">
      <dsp:nvSpPr>
        <dsp:cNvPr id="0" name=""/>
        <dsp:cNvSpPr/>
      </dsp:nvSpPr>
      <dsp:spPr>
        <a:xfrm>
          <a:off x="8497430" y="2709499"/>
          <a:ext cx="172747" cy="17274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0C204B8-14FB-412C-822D-EAE8A2583F2E}">
      <dsp:nvSpPr>
        <dsp:cNvPr id="0" name=""/>
        <dsp:cNvSpPr/>
      </dsp:nvSpPr>
      <dsp:spPr>
        <a:xfrm>
          <a:off x="9190210" y="2709499"/>
          <a:ext cx="172747" cy="17274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A981BDE-EFAD-4BDA-9D2D-F340AE0EF910}">
      <dsp:nvSpPr>
        <dsp:cNvPr id="0" name=""/>
        <dsp:cNvSpPr/>
      </dsp:nvSpPr>
      <dsp:spPr>
        <a:xfrm>
          <a:off x="10235128" y="1274918"/>
          <a:ext cx="854030" cy="12972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000" kern="1200" dirty="0"/>
            <a:t>250 sapeurs pompiers mobilisés</a:t>
          </a:r>
        </a:p>
      </dsp:txBody>
      <dsp:txXfrm>
        <a:off x="10235128" y="1274918"/>
        <a:ext cx="854030" cy="1297285"/>
      </dsp:txXfrm>
    </dsp:sp>
    <dsp:sp modelId="{8D7204B6-043F-4AD5-A208-6054A3803CA3}">
      <dsp:nvSpPr>
        <dsp:cNvPr id="0" name=""/>
        <dsp:cNvSpPr/>
      </dsp:nvSpPr>
      <dsp:spPr>
        <a:xfrm>
          <a:off x="10235128" y="603908"/>
          <a:ext cx="854030" cy="67100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fr-FR" sz="1400" kern="1200" dirty="0">
              <a:solidFill>
                <a:schemeClr val="accent4"/>
              </a:solidFill>
            </a:rPr>
            <a:t>2/12</a:t>
          </a:r>
        </a:p>
      </dsp:txBody>
      <dsp:txXfrm>
        <a:off x="10235128" y="603908"/>
        <a:ext cx="854030" cy="671009"/>
      </dsp:txXfrm>
    </dsp:sp>
    <dsp:sp modelId="{970B3460-81C5-4377-A0E3-FC32E96973E4}">
      <dsp:nvSpPr>
        <dsp:cNvPr id="0" name=""/>
        <dsp:cNvSpPr/>
      </dsp:nvSpPr>
      <dsp:spPr>
        <a:xfrm>
          <a:off x="9952753" y="559174"/>
          <a:ext cx="33220" cy="2236698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0AC673B-3FDA-4F8C-80AF-5EBEB8CD49FE}">
      <dsp:nvSpPr>
        <dsp:cNvPr id="0" name=""/>
        <dsp:cNvSpPr/>
      </dsp:nvSpPr>
      <dsp:spPr>
        <a:xfrm>
          <a:off x="10927909" y="3936589"/>
          <a:ext cx="854030" cy="10512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l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000" kern="1200" dirty="0"/>
            <a:t>Soirée – Ouverture du marché de Noel </a:t>
          </a:r>
        </a:p>
      </dsp:txBody>
      <dsp:txXfrm>
        <a:off x="10927909" y="3936589"/>
        <a:ext cx="854030" cy="1051248"/>
      </dsp:txXfrm>
    </dsp:sp>
    <dsp:sp modelId="{568DAA23-F037-4A40-951E-40820FE56000}">
      <dsp:nvSpPr>
        <dsp:cNvPr id="0" name=""/>
        <dsp:cNvSpPr/>
      </dsp:nvSpPr>
      <dsp:spPr>
        <a:xfrm>
          <a:off x="10927909" y="3243213"/>
          <a:ext cx="854030" cy="6933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fr-FR" sz="1400" kern="1200" dirty="0">
              <a:solidFill>
                <a:schemeClr val="accent4"/>
              </a:solidFill>
            </a:rPr>
            <a:t>2/12</a:t>
          </a:r>
        </a:p>
      </dsp:txBody>
      <dsp:txXfrm>
        <a:off x="10927909" y="3243213"/>
        <a:ext cx="854030" cy="693376"/>
      </dsp:txXfrm>
    </dsp:sp>
    <dsp:sp modelId="{F7DD8220-1CF5-473E-9BC7-8ADE3BAD27DD}">
      <dsp:nvSpPr>
        <dsp:cNvPr id="0" name=""/>
        <dsp:cNvSpPr/>
      </dsp:nvSpPr>
      <dsp:spPr>
        <a:xfrm>
          <a:off x="10645533" y="2795873"/>
          <a:ext cx="33220" cy="2236698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8A5B47-39DB-435A-80A5-D790AC0A333F}">
      <dsp:nvSpPr>
        <dsp:cNvPr id="0" name=""/>
        <dsp:cNvSpPr/>
      </dsp:nvSpPr>
      <dsp:spPr>
        <a:xfrm>
          <a:off x="9882990" y="2709499"/>
          <a:ext cx="172747" cy="17274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FA2CC8A-643E-45BC-9342-B0CCF7375CDB}">
      <dsp:nvSpPr>
        <dsp:cNvPr id="0" name=""/>
        <dsp:cNvSpPr/>
      </dsp:nvSpPr>
      <dsp:spPr>
        <a:xfrm>
          <a:off x="10575770" y="2709499"/>
          <a:ext cx="172747" cy="172747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5BECF87-879A-4A39-A795-716F40E928EC}">
      <dsp:nvSpPr>
        <dsp:cNvPr id="0" name=""/>
        <dsp:cNvSpPr/>
      </dsp:nvSpPr>
      <dsp:spPr>
        <a:xfrm>
          <a:off x="282221" y="368029"/>
          <a:ext cx="1371985" cy="1371985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FBCF17F-D13D-4D59-AEB2-65FEA69BC6B3}">
      <dsp:nvSpPr>
        <dsp:cNvPr id="0" name=""/>
        <dsp:cNvSpPr/>
      </dsp:nvSpPr>
      <dsp:spPr>
        <a:xfrm>
          <a:off x="570337" y="656145"/>
          <a:ext cx="795751" cy="795751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F4E8DCB-736C-4E49-B469-636FBBA8339D}">
      <dsp:nvSpPr>
        <dsp:cNvPr id="0" name=""/>
        <dsp:cNvSpPr/>
      </dsp:nvSpPr>
      <dsp:spPr>
        <a:xfrm>
          <a:off x="1948202" y="368029"/>
          <a:ext cx="3233964" cy="13719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>
              <a:solidFill>
                <a:schemeClr val="accent2"/>
              </a:solidFill>
            </a:rPr>
            <a:t>Un retour sur la gestion </a:t>
          </a:r>
          <a:r>
            <a:rPr lang="en-US" sz="2400" kern="1200" dirty="0" err="1">
              <a:solidFill>
                <a:schemeClr val="accent2"/>
              </a:solidFill>
            </a:rPr>
            <a:t>communale</a:t>
          </a:r>
          <a:r>
            <a:rPr lang="en-US" sz="2400" kern="1200" dirty="0">
              <a:solidFill>
                <a:schemeClr val="accent2"/>
              </a:solidFill>
            </a:rPr>
            <a:t> de crise</a:t>
          </a:r>
        </a:p>
      </dsp:txBody>
      <dsp:txXfrm>
        <a:off x="1948202" y="368029"/>
        <a:ext cx="3233964" cy="1371985"/>
      </dsp:txXfrm>
    </dsp:sp>
    <dsp:sp modelId="{FB298077-9C61-4147-8CF9-5E80DFEE21D0}">
      <dsp:nvSpPr>
        <dsp:cNvPr id="0" name=""/>
        <dsp:cNvSpPr/>
      </dsp:nvSpPr>
      <dsp:spPr>
        <a:xfrm>
          <a:off x="5745661" y="368029"/>
          <a:ext cx="1371985" cy="1371985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D3F387F-14DB-443D-B516-12A9C16E79D6}">
      <dsp:nvSpPr>
        <dsp:cNvPr id="0" name=""/>
        <dsp:cNvSpPr/>
      </dsp:nvSpPr>
      <dsp:spPr>
        <a:xfrm>
          <a:off x="6033778" y="656145"/>
          <a:ext cx="795751" cy="795751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8BB47C4-8278-4F52-986F-84F75698122D}">
      <dsp:nvSpPr>
        <dsp:cNvPr id="0" name=""/>
        <dsp:cNvSpPr/>
      </dsp:nvSpPr>
      <dsp:spPr>
        <a:xfrm>
          <a:off x="7411643" y="368029"/>
          <a:ext cx="3233964" cy="13719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kern="1200" dirty="0"/>
            <a:t>Pas </a:t>
          </a:r>
          <a:r>
            <a:rPr lang="en-US" sz="2400" kern="1200" dirty="0" err="1"/>
            <a:t>une</a:t>
          </a:r>
          <a:r>
            <a:rPr lang="en-US" sz="2400" kern="1200" dirty="0"/>
            <a:t> étude sur la </a:t>
          </a:r>
          <a:r>
            <a:rPr lang="en-US" sz="2400" kern="1200" dirty="0" err="1"/>
            <a:t>prévention</a:t>
          </a:r>
          <a:r>
            <a:rPr lang="en-US" sz="2400" kern="1200" dirty="0"/>
            <a:t> des </a:t>
          </a:r>
          <a:r>
            <a:rPr lang="en-US" sz="2400" kern="1200" dirty="0" err="1"/>
            <a:t>risques</a:t>
          </a:r>
          <a:endParaRPr lang="en-US" sz="2400" kern="1200" dirty="0"/>
        </a:p>
      </dsp:txBody>
      <dsp:txXfrm>
        <a:off x="7411643" y="368029"/>
        <a:ext cx="3233964" cy="1371985"/>
      </dsp:txXfrm>
    </dsp:sp>
    <dsp:sp modelId="{CA64C92A-B6AC-4FDD-9E25-CC0E32A3927C}">
      <dsp:nvSpPr>
        <dsp:cNvPr id="0" name=""/>
        <dsp:cNvSpPr/>
      </dsp:nvSpPr>
      <dsp:spPr>
        <a:xfrm>
          <a:off x="282221" y="2452790"/>
          <a:ext cx="1371985" cy="1371985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7ED1F8C-87A9-425A-90BF-8EF5E31025E9}">
      <dsp:nvSpPr>
        <dsp:cNvPr id="0" name=""/>
        <dsp:cNvSpPr/>
      </dsp:nvSpPr>
      <dsp:spPr>
        <a:xfrm>
          <a:off x="570337" y="2740907"/>
          <a:ext cx="795751" cy="795751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C473840-AFE0-417D-9DFE-A458C1D6D6E5}">
      <dsp:nvSpPr>
        <dsp:cNvPr id="0" name=""/>
        <dsp:cNvSpPr/>
      </dsp:nvSpPr>
      <dsp:spPr>
        <a:xfrm>
          <a:off x="1948202" y="2452790"/>
          <a:ext cx="3233964" cy="13719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kern="1200" dirty="0"/>
            <a:t>4 entretiens avec 4 communes + 1 entretien avec la </a:t>
          </a:r>
          <a:r>
            <a:rPr lang="fr-FR" sz="2400" kern="1200" dirty="0" err="1"/>
            <a:t>Gemapi</a:t>
          </a:r>
          <a:endParaRPr lang="en-US" sz="2400" kern="1200" dirty="0"/>
        </a:p>
      </dsp:txBody>
      <dsp:txXfrm>
        <a:off x="1948202" y="2452790"/>
        <a:ext cx="3233964" cy="1371985"/>
      </dsp:txXfrm>
    </dsp:sp>
    <dsp:sp modelId="{0ACD83FB-5000-4334-9E0D-76E6FDC275A0}">
      <dsp:nvSpPr>
        <dsp:cNvPr id="0" name=""/>
        <dsp:cNvSpPr/>
      </dsp:nvSpPr>
      <dsp:spPr>
        <a:xfrm>
          <a:off x="5745661" y="2452790"/>
          <a:ext cx="1371985" cy="1371985"/>
        </a:xfrm>
        <a:prstGeom prst="ellipse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B303253-470F-4194-8138-9A572BDE9CD4}">
      <dsp:nvSpPr>
        <dsp:cNvPr id="0" name=""/>
        <dsp:cNvSpPr/>
      </dsp:nvSpPr>
      <dsp:spPr>
        <a:xfrm>
          <a:off x="6033778" y="2740907"/>
          <a:ext cx="795751" cy="795751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FE873B6-2C36-4AA8-A5F1-68D54A47F8E7}">
      <dsp:nvSpPr>
        <dsp:cNvPr id="0" name=""/>
        <dsp:cNvSpPr/>
      </dsp:nvSpPr>
      <dsp:spPr>
        <a:xfrm>
          <a:off x="7411643" y="2452790"/>
          <a:ext cx="3233964" cy="137198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400" kern="1200" dirty="0"/>
            <a:t>Réunion de présentation / co-construction du rapport </a:t>
          </a:r>
          <a:endParaRPr lang="en-US" sz="2400" kern="1200" dirty="0"/>
        </a:p>
      </dsp:txBody>
      <dsp:txXfrm>
        <a:off x="7411643" y="2452790"/>
        <a:ext cx="3233964" cy="137198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A839256-25FD-4332-9546-A81B1BA17901}">
      <dsp:nvSpPr>
        <dsp:cNvPr id="0" name=""/>
        <dsp:cNvSpPr/>
      </dsp:nvSpPr>
      <dsp:spPr>
        <a:xfrm>
          <a:off x="0" y="33439"/>
          <a:ext cx="6666833" cy="127764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200" kern="1200" dirty="0"/>
            <a:t>PCS même incomplets est utile</a:t>
          </a:r>
          <a:endParaRPr lang="en-US" sz="3200" kern="1200" dirty="0"/>
        </a:p>
      </dsp:txBody>
      <dsp:txXfrm>
        <a:off x="62369" y="95808"/>
        <a:ext cx="6542095" cy="1152902"/>
      </dsp:txXfrm>
    </dsp:sp>
    <dsp:sp modelId="{81EA315B-407C-4499-AB57-0212F5DC8ADE}">
      <dsp:nvSpPr>
        <dsp:cNvPr id="0" name=""/>
        <dsp:cNvSpPr/>
      </dsp:nvSpPr>
      <dsp:spPr>
        <a:xfrm>
          <a:off x="0" y="1403239"/>
          <a:ext cx="6666833" cy="1277640"/>
        </a:xfrm>
        <a:prstGeom prst="roundRect">
          <a:avLst/>
        </a:prstGeom>
        <a:gradFill rotWithShape="0">
          <a:gsLst>
            <a:gs pos="0">
              <a:schemeClr val="accent2">
                <a:hueOff val="2147871"/>
                <a:satOff val="-6164"/>
                <a:lumOff val="-987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2147871"/>
                <a:satOff val="-6164"/>
                <a:lumOff val="-987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2147871"/>
                <a:satOff val="-6164"/>
                <a:lumOff val="-987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200" kern="1200"/>
            <a:t>La communication est le point de fragilité </a:t>
          </a:r>
          <a:endParaRPr lang="en-US" sz="3200" kern="1200"/>
        </a:p>
      </dsp:txBody>
      <dsp:txXfrm>
        <a:off x="62369" y="1465608"/>
        <a:ext cx="6542095" cy="1152902"/>
      </dsp:txXfrm>
    </dsp:sp>
    <dsp:sp modelId="{F2BB0FC0-E661-4314-85FF-88C5523BBC5D}">
      <dsp:nvSpPr>
        <dsp:cNvPr id="0" name=""/>
        <dsp:cNvSpPr/>
      </dsp:nvSpPr>
      <dsp:spPr>
        <a:xfrm>
          <a:off x="0" y="2773040"/>
          <a:ext cx="6666833" cy="1277640"/>
        </a:xfrm>
        <a:prstGeom prst="roundRect">
          <a:avLst/>
        </a:prstGeom>
        <a:gradFill rotWithShape="0">
          <a:gsLst>
            <a:gs pos="0">
              <a:schemeClr val="accent2">
                <a:hueOff val="4295743"/>
                <a:satOff val="-12329"/>
                <a:lumOff val="-1973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4295743"/>
                <a:satOff val="-12329"/>
                <a:lumOff val="-1973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4295743"/>
                <a:satOff val="-12329"/>
                <a:lumOff val="-1973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200" kern="1200" dirty="0"/>
            <a:t>L’interservices est essentiel</a:t>
          </a:r>
          <a:endParaRPr lang="en-US" sz="3200" kern="1200" dirty="0"/>
        </a:p>
      </dsp:txBody>
      <dsp:txXfrm>
        <a:off x="62369" y="2835409"/>
        <a:ext cx="6542095" cy="1152902"/>
      </dsp:txXfrm>
    </dsp:sp>
    <dsp:sp modelId="{7FB0CE20-BB29-4C18-A228-B425274D04CD}">
      <dsp:nvSpPr>
        <dsp:cNvPr id="0" name=""/>
        <dsp:cNvSpPr/>
      </dsp:nvSpPr>
      <dsp:spPr>
        <a:xfrm>
          <a:off x="0" y="4142840"/>
          <a:ext cx="6666833" cy="1277640"/>
        </a:xfrm>
        <a:prstGeom prst="roundRect">
          <a:avLst/>
        </a:prstGeom>
        <a:gradFill rotWithShape="0">
          <a:gsLst>
            <a:gs pos="0">
              <a:schemeClr val="accent2">
                <a:hueOff val="6443614"/>
                <a:satOff val="-18493"/>
                <a:lumOff val="-2960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6443614"/>
                <a:satOff val="-18493"/>
                <a:lumOff val="-2960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6443614"/>
                <a:satOff val="-18493"/>
                <a:lumOff val="-2960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200" kern="1200"/>
            <a:t>Le retour à la normale est long</a:t>
          </a:r>
          <a:endParaRPr lang="en-US" sz="3200" kern="1200"/>
        </a:p>
      </dsp:txBody>
      <dsp:txXfrm>
        <a:off x="62369" y="4205209"/>
        <a:ext cx="6542095" cy="115290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E6DE9D-8566-49C4-83EE-D6ECA94E3CB1}">
      <dsp:nvSpPr>
        <dsp:cNvPr id="0" name=""/>
        <dsp:cNvSpPr/>
      </dsp:nvSpPr>
      <dsp:spPr>
        <a:xfrm>
          <a:off x="82613" y="908559"/>
          <a:ext cx="897246" cy="897246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5C893E9-6BFE-49E2-92A2-0C32F6FAC997}">
      <dsp:nvSpPr>
        <dsp:cNvPr id="0" name=""/>
        <dsp:cNvSpPr/>
      </dsp:nvSpPr>
      <dsp:spPr>
        <a:xfrm>
          <a:off x="271034" y="1096980"/>
          <a:ext cx="520402" cy="520402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CC7493D-DF06-4531-93C2-2AA9E78B7180}">
      <dsp:nvSpPr>
        <dsp:cNvPr id="0" name=""/>
        <dsp:cNvSpPr/>
      </dsp:nvSpPr>
      <dsp:spPr>
        <a:xfrm>
          <a:off x="1172126" y="908559"/>
          <a:ext cx="2114937" cy="8972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 dirty="0"/>
            <a:t>L’importance des réseaux radio</a:t>
          </a:r>
          <a:endParaRPr lang="en-US" sz="1800" kern="1200" dirty="0"/>
        </a:p>
      </dsp:txBody>
      <dsp:txXfrm>
        <a:off x="1172126" y="908559"/>
        <a:ext cx="2114937" cy="897246"/>
      </dsp:txXfrm>
    </dsp:sp>
    <dsp:sp modelId="{167A0C7C-4E63-4908-AAEC-E10EFC94C61B}">
      <dsp:nvSpPr>
        <dsp:cNvPr id="0" name=""/>
        <dsp:cNvSpPr/>
      </dsp:nvSpPr>
      <dsp:spPr>
        <a:xfrm>
          <a:off x="3655575" y="908559"/>
          <a:ext cx="897246" cy="897246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8F5A4D1-9923-4E08-926C-6B6418960739}">
      <dsp:nvSpPr>
        <dsp:cNvPr id="0" name=""/>
        <dsp:cNvSpPr/>
      </dsp:nvSpPr>
      <dsp:spPr>
        <a:xfrm>
          <a:off x="3843996" y="1096980"/>
          <a:ext cx="520402" cy="520402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DD40548-09D8-4772-8267-48F9C83E2A51}">
      <dsp:nvSpPr>
        <dsp:cNvPr id="0" name=""/>
        <dsp:cNvSpPr/>
      </dsp:nvSpPr>
      <dsp:spPr>
        <a:xfrm>
          <a:off x="4745088" y="908559"/>
          <a:ext cx="2114937" cy="8972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 dirty="0"/>
            <a:t>Inventaire des équipements d’autonomie</a:t>
          </a:r>
          <a:endParaRPr lang="en-US" sz="1800" kern="1200" dirty="0"/>
        </a:p>
      </dsp:txBody>
      <dsp:txXfrm>
        <a:off x="4745088" y="908559"/>
        <a:ext cx="2114937" cy="897246"/>
      </dsp:txXfrm>
    </dsp:sp>
    <dsp:sp modelId="{944C4F40-18E9-4D83-9B8D-3D7163645783}">
      <dsp:nvSpPr>
        <dsp:cNvPr id="0" name=""/>
        <dsp:cNvSpPr/>
      </dsp:nvSpPr>
      <dsp:spPr>
        <a:xfrm>
          <a:off x="7228536" y="908559"/>
          <a:ext cx="897246" cy="897246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056AD54-702D-4350-B4E4-57F29E4EB374}">
      <dsp:nvSpPr>
        <dsp:cNvPr id="0" name=""/>
        <dsp:cNvSpPr/>
      </dsp:nvSpPr>
      <dsp:spPr>
        <a:xfrm>
          <a:off x="7416958" y="1096980"/>
          <a:ext cx="520402" cy="520402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9FFF4F1-8C1F-4DD2-9D2F-83201BD1C9DA}">
      <dsp:nvSpPr>
        <dsp:cNvPr id="0" name=""/>
        <dsp:cNvSpPr/>
      </dsp:nvSpPr>
      <dsp:spPr>
        <a:xfrm>
          <a:off x="8318049" y="908559"/>
          <a:ext cx="2114937" cy="8972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/>
            <a:t>Intégration des applications de vie communale</a:t>
          </a:r>
          <a:endParaRPr lang="en-US" sz="1800" kern="1200"/>
        </a:p>
      </dsp:txBody>
      <dsp:txXfrm>
        <a:off x="8318049" y="908559"/>
        <a:ext cx="2114937" cy="897246"/>
      </dsp:txXfrm>
    </dsp:sp>
    <dsp:sp modelId="{E48D0FED-6189-49ED-9238-FA025BBD2D7B}">
      <dsp:nvSpPr>
        <dsp:cNvPr id="0" name=""/>
        <dsp:cNvSpPr/>
      </dsp:nvSpPr>
      <dsp:spPr>
        <a:xfrm>
          <a:off x="82613" y="2545532"/>
          <a:ext cx="897246" cy="897246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E155FFE-2C5E-4DC5-AC6C-D1E9F0A3521C}">
      <dsp:nvSpPr>
        <dsp:cNvPr id="0" name=""/>
        <dsp:cNvSpPr/>
      </dsp:nvSpPr>
      <dsp:spPr>
        <a:xfrm>
          <a:off x="271034" y="2733954"/>
          <a:ext cx="520402" cy="520402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7C616A0-876D-49E7-A499-3EE64BD1F18F}">
      <dsp:nvSpPr>
        <dsp:cNvPr id="0" name=""/>
        <dsp:cNvSpPr/>
      </dsp:nvSpPr>
      <dsp:spPr>
        <a:xfrm>
          <a:off x="1172126" y="2545532"/>
          <a:ext cx="2114937" cy="8972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/>
            <a:t>Le porte à porte est essentiel</a:t>
          </a:r>
          <a:endParaRPr lang="en-US" sz="1800" kern="1200"/>
        </a:p>
      </dsp:txBody>
      <dsp:txXfrm>
        <a:off x="1172126" y="2545532"/>
        <a:ext cx="2114937" cy="897246"/>
      </dsp:txXfrm>
    </dsp:sp>
    <dsp:sp modelId="{AAE95335-9379-45C5-AD2E-F4089C54CDB7}">
      <dsp:nvSpPr>
        <dsp:cNvPr id="0" name=""/>
        <dsp:cNvSpPr/>
      </dsp:nvSpPr>
      <dsp:spPr>
        <a:xfrm>
          <a:off x="3655575" y="2545532"/>
          <a:ext cx="897246" cy="897246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6F496D0-40EF-4BF0-8CBC-043C4F5D57D2}">
      <dsp:nvSpPr>
        <dsp:cNvPr id="0" name=""/>
        <dsp:cNvSpPr/>
      </dsp:nvSpPr>
      <dsp:spPr>
        <a:xfrm>
          <a:off x="3843996" y="2733954"/>
          <a:ext cx="520402" cy="520402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C813F84-49F6-4FFE-87C1-2F445C052296}">
      <dsp:nvSpPr>
        <dsp:cNvPr id="0" name=""/>
        <dsp:cNvSpPr/>
      </dsp:nvSpPr>
      <dsp:spPr>
        <a:xfrm>
          <a:off x="4745088" y="2545532"/>
          <a:ext cx="2114937" cy="8972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 dirty="0"/>
            <a:t>Les bonnes pratiques : la convention, </a:t>
          </a:r>
          <a:r>
            <a:rPr lang="fr-FR" sz="1800" kern="1200" dirty="0" err="1"/>
            <a:t>Airbox</a:t>
          </a:r>
          <a:r>
            <a:rPr lang="fr-FR" sz="1800" kern="1200" dirty="0"/>
            <a:t>…</a:t>
          </a:r>
          <a:endParaRPr lang="en-US" sz="1800" kern="1200" dirty="0"/>
        </a:p>
      </dsp:txBody>
      <dsp:txXfrm>
        <a:off x="4745088" y="2545532"/>
        <a:ext cx="2114937" cy="897246"/>
      </dsp:txXfrm>
    </dsp:sp>
    <dsp:sp modelId="{EAC7C194-4F2C-46B0-92CC-CEC2C5CA54EB}">
      <dsp:nvSpPr>
        <dsp:cNvPr id="0" name=""/>
        <dsp:cNvSpPr/>
      </dsp:nvSpPr>
      <dsp:spPr>
        <a:xfrm>
          <a:off x="7228536" y="2545532"/>
          <a:ext cx="897246" cy="897246"/>
        </a:xfrm>
        <a:prstGeom prst="ellipse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EB00A15-C617-45AB-A897-32507CAED08C}">
      <dsp:nvSpPr>
        <dsp:cNvPr id="0" name=""/>
        <dsp:cNvSpPr/>
      </dsp:nvSpPr>
      <dsp:spPr>
        <a:xfrm>
          <a:off x="7416958" y="2733954"/>
          <a:ext cx="520402" cy="520402"/>
        </a:xfrm>
        <a:prstGeom prst="rect">
          <a:avLst/>
        </a:prstGeom>
        <a:blipFill>
          <a:blip xmlns:r="http://schemas.openxmlformats.org/officeDocument/2006/relationships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79C92B8-A857-42A0-874B-A1537A55EDDD}">
      <dsp:nvSpPr>
        <dsp:cNvPr id="0" name=""/>
        <dsp:cNvSpPr/>
      </dsp:nvSpPr>
      <dsp:spPr>
        <a:xfrm>
          <a:off x="8318049" y="2545532"/>
          <a:ext cx="2114937" cy="89724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l" defTabSz="8001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800" kern="1200"/>
            <a:t>Quid de FR Alert ?</a:t>
          </a:r>
          <a:endParaRPr lang="en-US" sz="1800" kern="1200"/>
        </a:p>
      </dsp:txBody>
      <dsp:txXfrm>
        <a:off x="8318049" y="2545532"/>
        <a:ext cx="2114937" cy="89724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E9D398-7ADF-4C5B-BA69-CBA30D68A13E}">
      <dsp:nvSpPr>
        <dsp:cNvPr id="0" name=""/>
        <dsp:cNvSpPr/>
      </dsp:nvSpPr>
      <dsp:spPr>
        <a:xfrm>
          <a:off x="3201" y="998291"/>
          <a:ext cx="2285879" cy="145153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C21B9DF-2E31-45B9-8E17-3E14CFD9DDBD}">
      <dsp:nvSpPr>
        <dsp:cNvPr id="0" name=""/>
        <dsp:cNvSpPr/>
      </dsp:nvSpPr>
      <dsp:spPr>
        <a:xfrm>
          <a:off x="257188" y="1239579"/>
          <a:ext cx="2285879" cy="145153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700" kern="1200"/>
            <a:t>Renforcer les moyens d’autonomie en termes de communication et d’énergie</a:t>
          </a:r>
          <a:endParaRPr lang="en-US" sz="1700" kern="1200"/>
        </a:p>
      </dsp:txBody>
      <dsp:txXfrm>
        <a:off x="299702" y="1282093"/>
        <a:ext cx="2200851" cy="1366505"/>
      </dsp:txXfrm>
    </dsp:sp>
    <dsp:sp modelId="{F887FA65-42C9-4E11-B2FD-B18FA7E0B246}">
      <dsp:nvSpPr>
        <dsp:cNvPr id="0" name=""/>
        <dsp:cNvSpPr/>
      </dsp:nvSpPr>
      <dsp:spPr>
        <a:xfrm>
          <a:off x="2797054" y="998291"/>
          <a:ext cx="2285879" cy="145153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6043648-9BEA-4A5B-9570-6262D115B81A}">
      <dsp:nvSpPr>
        <dsp:cNvPr id="0" name=""/>
        <dsp:cNvSpPr/>
      </dsp:nvSpPr>
      <dsp:spPr>
        <a:xfrm>
          <a:off x="3051041" y="1239579"/>
          <a:ext cx="2285879" cy="145153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700" kern="1200"/>
            <a:t>Renforcer l’opérationnalité du PCC : imprimante, cartes imprimées…</a:t>
          </a:r>
          <a:endParaRPr lang="en-US" sz="1700" kern="1200"/>
        </a:p>
      </dsp:txBody>
      <dsp:txXfrm>
        <a:off x="3093555" y="1282093"/>
        <a:ext cx="2200851" cy="1366505"/>
      </dsp:txXfrm>
    </dsp:sp>
    <dsp:sp modelId="{4377C70F-75EC-4F65-877F-1642713C0E6B}">
      <dsp:nvSpPr>
        <dsp:cNvPr id="0" name=""/>
        <dsp:cNvSpPr/>
      </dsp:nvSpPr>
      <dsp:spPr>
        <a:xfrm>
          <a:off x="5590907" y="998291"/>
          <a:ext cx="2285879" cy="145153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032A7F8-2ACF-4CC5-95D9-BA6EA4267AC1}">
      <dsp:nvSpPr>
        <dsp:cNvPr id="0" name=""/>
        <dsp:cNvSpPr/>
      </dsp:nvSpPr>
      <dsp:spPr>
        <a:xfrm>
          <a:off x="5844894" y="1239579"/>
          <a:ext cx="2285879" cy="145153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700" kern="1200"/>
            <a:t>Finaliser le PCS</a:t>
          </a:r>
          <a:endParaRPr lang="en-US" sz="1700" kern="1200"/>
        </a:p>
      </dsp:txBody>
      <dsp:txXfrm>
        <a:off x="5887408" y="1282093"/>
        <a:ext cx="2200851" cy="1366505"/>
      </dsp:txXfrm>
    </dsp:sp>
    <dsp:sp modelId="{33A73009-8C31-4A46-B9F1-5D7A39383FB8}">
      <dsp:nvSpPr>
        <dsp:cNvPr id="0" name=""/>
        <dsp:cNvSpPr/>
      </dsp:nvSpPr>
      <dsp:spPr>
        <a:xfrm>
          <a:off x="8384760" y="998291"/>
          <a:ext cx="2285879" cy="145153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B20ACCE-FE2C-452C-954B-C20571752066}">
      <dsp:nvSpPr>
        <dsp:cNvPr id="0" name=""/>
        <dsp:cNvSpPr/>
      </dsp:nvSpPr>
      <dsp:spPr>
        <a:xfrm>
          <a:off x="8638747" y="1239579"/>
          <a:ext cx="2285879" cy="1451533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1700" kern="1200"/>
            <a:t>Renforcer la culture PCS</a:t>
          </a:r>
          <a:endParaRPr lang="en-US" sz="1700" kern="1200"/>
        </a:p>
      </dsp:txBody>
      <dsp:txXfrm>
        <a:off x="8681261" y="1282093"/>
        <a:ext cx="2200851" cy="136650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FFD5D3-88D6-46C0-844E-AD96A73776BB}">
      <dsp:nvSpPr>
        <dsp:cNvPr id="0" name=""/>
        <dsp:cNvSpPr/>
      </dsp:nvSpPr>
      <dsp:spPr>
        <a:xfrm>
          <a:off x="402550" y="1992"/>
          <a:ext cx="3034531" cy="1820718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Phase de vigilance - BSM</a:t>
          </a:r>
        </a:p>
      </dsp:txBody>
      <dsp:txXfrm>
        <a:off x="402550" y="1992"/>
        <a:ext cx="3034531" cy="1820718"/>
      </dsp:txXfrm>
    </dsp:sp>
    <dsp:sp modelId="{13D19CB0-D727-4794-8327-2185A3718FFA}">
      <dsp:nvSpPr>
        <dsp:cNvPr id="0" name=""/>
        <dsp:cNvSpPr/>
      </dsp:nvSpPr>
      <dsp:spPr>
        <a:xfrm>
          <a:off x="3740534" y="1992"/>
          <a:ext cx="3034531" cy="1820718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3100" kern="1200" dirty="0"/>
            <a:t>Exercice PCS pour les communes</a:t>
          </a:r>
        </a:p>
      </dsp:txBody>
      <dsp:txXfrm>
        <a:off x="3740534" y="1992"/>
        <a:ext cx="3034531" cy="1820718"/>
      </dsp:txXfrm>
    </dsp:sp>
    <dsp:sp modelId="{C8DAF101-EAF2-47D4-A556-7491E28BB7A4}">
      <dsp:nvSpPr>
        <dsp:cNvPr id="0" name=""/>
        <dsp:cNvSpPr/>
      </dsp:nvSpPr>
      <dsp:spPr>
        <a:xfrm>
          <a:off x="7078518" y="1992"/>
          <a:ext cx="3034531" cy="1820718"/>
        </a:xfrm>
        <a:prstGeom prst="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DICRIM mis </a:t>
          </a:r>
          <a:r>
            <a:rPr lang="en-US" sz="3100" kern="1200" dirty="0" err="1"/>
            <a:t>en</a:t>
          </a:r>
          <a:r>
            <a:rPr lang="en-US" sz="3100" kern="1200" dirty="0"/>
            <a:t> place à Risoul</a:t>
          </a:r>
        </a:p>
      </dsp:txBody>
      <dsp:txXfrm>
        <a:off x="7078518" y="1992"/>
        <a:ext cx="3034531" cy="1820718"/>
      </dsp:txXfrm>
    </dsp:sp>
    <dsp:sp modelId="{2EC70677-9F0C-464F-85C1-949F5E747202}">
      <dsp:nvSpPr>
        <dsp:cNvPr id="0" name=""/>
        <dsp:cNvSpPr/>
      </dsp:nvSpPr>
      <dsp:spPr>
        <a:xfrm>
          <a:off x="2071542" y="2126164"/>
          <a:ext cx="3034531" cy="1820718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PCS </a:t>
          </a:r>
          <a:r>
            <a:rPr lang="en-US" sz="3100" kern="1200" dirty="0" err="1"/>
            <a:t>en</a:t>
          </a:r>
          <a:r>
            <a:rPr lang="en-US" sz="3100" kern="1200" dirty="0"/>
            <a:t> </a:t>
          </a:r>
          <a:r>
            <a:rPr lang="en-US" sz="3100" kern="1200" dirty="0" err="1"/>
            <a:t>cours</a:t>
          </a:r>
          <a:r>
            <a:rPr lang="en-US" sz="3100" kern="1200" dirty="0"/>
            <a:t> de restructuration à Eygliers</a:t>
          </a:r>
        </a:p>
      </dsp:txBody>
      <dsp:txXfrm>
        <a:off x="2071542" y="2126164"/>
        <a:ext cx="3034531" cy="1820718"/>
      </dsp:txXfrm>
    </dsp:sp>
    <dsp:sp modelId="{EFF4E6A3-A8FA-4471-8631-B2356116F04E}">
      <dsp:nvSpPr>
        <dsp:cNvPr id="0" name=""/>
        <dsp:cNvSpPr/>
      </dsp:nvSpPr>
      <dsp:spPr>
        <a:xfrm>
          <a:off x="5409526" y="2126164"/>
          <a:ext cx="3034531" cy="1820718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100" kern="1200" dirty="0"/>
            <a:t>,,, </a:t>
          </a:r>
        </a:p>
      </dsp:txBody>
      <dsp:txXfrm>
        <a:off x="5409526" y="2126164"/>
        <a:ext cx="3034531" cy="1820718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125316-9E3F-465F-BB74-5CF51336FA2D}">
      <dsp:nvSpPr>
        <dsp:cNvPr id="0" name=""/>
        <dsp:cNvSpPr/>
      </dsp:nvSpPr>
      <dsp:spPr>
        <a:xfrm>
          <a:off x="0" y="629959"/>
          <a:ext cx="6666833" cy="99450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500" kern="1200"/>
            <a:t>La salle du Queyron comme site de référence pour les crises d’ampleurs dans le Guillestrois</a:t>
          </a:r>
          <a:endParaRPr lang="en-US" sz="2500" kern="1200"/>
        </a:p>
      </dsp:txBody>
      <dsp:txXfrm>
        <a:off x="48547" y="678506"/>
        <a:ext cx="6569739" cy="897406"/>
      </dsp:txXfrm>
    </dsp:sp>
    <dsp:sp modelId="{084D890B-CD68-439A-A3EF-66093C06676C}">
      <dsp:nvSpPr>
        <dsp:cNvPr id="0" name=""/>
        <dsp:cNvSpPr/>
      </dsp:nvSpPr>
      <dsp:spPr>
        <a:xfrm>
          <a:off x="0" y="1696460"/>
          <a:ext cx="6666833" cy="994500"/>
        </a:xfrm>
        <a:prstGeom prst="roundRect">
          <a:avLst/>
        </a:prstGeom>
        <a:gradFill rotWithShape="0">
          <a:gsLst>
            <a:gs pos="0">
              <a:schemeClr val="accent2">
                <a:hueOff val="2147871"/>
                <a:satOff val="-6164"/>
                <a:lumOff val="-987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2147871"/>
                <a:satOff val="-6164"/>
                <a:lumOff val="-987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2147871"/>
                <a:satOff val="-6164"/>
                <a:lumOff val="-987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500" kern="1200"/>
            <a:t>Formaliser une solidarité territoriale, dépassant celle déjà existante</a:t>
          </a:r>
          <a:endParaRPr lang="en-US" sz="2500" kern="1200"/>
        </a:p>
      </dsp:txBody>
      <dsp:txXfrm>
        <a:off x="48547" y="1745007"/>
        <a:ext cx="6569739" cy="897406"/>
      </dsp:txXfrm>
    </dsp:sp>
    <dsp:sp modelId="{1D4DF8D8-36AF-4CF0-A263-11DD68B85D52}">
      <dsp:nvSpPr>
        <dsp:cNvPr id="0" name=""/>
        <dsp:cNvSpPr/>
      </dsp:nvSpPr>
      <dsp:spPr>
        <a:xfrm>
          <a:off x="0" y="2762960"/>
          <a:ext cx="6666833" cy="994500"/>
        </a:xfrm>
        <a:prstGeom prst="roundRect">
          <a:avLst/>
        </a:prstGeom>
        <a:gradFill rotWithShape="0">
          <a:gsLst>
            <a:gs pos="0">
              <a:schemeClr val="accent2">
                <a:hueOff val="4295743"/>
                <a:satOff val="-12329"/>
                <a:lumOff val="-1973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4295743"/>
                <a:satOff val="-12329"/>
                <a:lumOff val="-1973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4295743"/>
                <a:satOff val="-12329"/>
                <a:lumOff val="-1973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500" kern="1200"/>
            <a:t>Une réserve intercommunale de sécurité civile</a:t>
          </a:r>
          <a:endParaRPr lang="en-US" sz="2500" kern="1200"/>
        </a:p>
      </dsp:txBody>
      <dsp:txXfrm>
        <a:off x="48547" y="2811507"/>
        <a:ext cx="6569739" cy="897406"/>
      </dsp:txXfrm>
    </dsp:sp>
    <dsp:sp modelId="{1C27AF90-F4EB-46A3-B819-B84EF5010C7D}">
      <dsp:nvSpPr>
        <dsp:cNvPr id="0" name=""/>
        <dsp:cNvSpPr/>
      </dsp:nvSpPr>
      <dsp:spPr>
        <a:xfrm>
          <a:off x="0" y="3829460"/>
          <a:ext cx="6666833" cy="994500"/>
        </a:xfrm>
        <a:prstGeom prst="roundRect">
          <a:avLst/>
        </a:prstGeom>
        <a:gradFill rotWithShape="0">
          <a:gsLst>
            <a:gs pos="0">
              <a:schemeClr val="accent2">
                <a:hueOff val="6443614"/>
                <a:satOff val="-18493"/>
                <a:lumOff val="-29609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6443614"/>
                <a:satOff val="-18493"/>
                <a:lumOff val="-29609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6443614"/>
                <a:satOff val="-18493"/>
                <a:lumOff val="-29609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FR" sz="2500" kern="1200"/>
            <a:t>Un guide de mobilisation des aides financières </a:t>
          </a:r>
          <a:endParaRPr lang="en-US" sz="2500" kern="1200"/>
        </a:p>
      </dsp:txBody>
      <dsp:txXfrm>
        <a:off x="48547" y="3878007"/>
        <a:ext cx="6569739" cy="89740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24/layout/BulletTimeline">
  <dgm:title val=""/>
  <dgm:desc val=""/>
  <dgm:catLst>
    <dgm:cat type="process" pri="7450"/>
    <dgm:cat type="timeline" pri="100"/>
  </dgm:catLst>
  <dgm:sampData>
    <dgm:dataModel>
      <dgm:ptLst>
        <dgm:pt modelId="0" type="doc"/>
        <dgm:pt modelId="10">
          <dgm:prSet phldrT="Add an event" phldr="1"/>
        </dgm:pt>
        <dgm:pt modelId="11">
          <dgm:prSet phldrT="Write a description of the significance of this event" phldr="1"/>
        </dgm:pt>
        <dgm:pt modelId="20">
          <dgm:prSet phldrT="Add an event" phldr="1"/>
        </dgm:pt>
        <dgm:pt modelId="21">
          <dgm:prSet phldrT="Write a description of the significance of this event" phldr="1"/>
        </dgm:pt>
        <dgm:pt modelId="30">
          <dgm:prSet phldrT="Add an event" phldr="1"/>
        </dgm:pt>
        <dgm:pt modelId="31">
          <dgm:prSet phldrT="Write a description of the significance of this event" phldr="1"/>
        </dgm:pt>
        <dgm:pt modelId="40">
          <dgm:prSet phldrT="Add an event" phldr="1"/>
        </dgm:pt>
        <dgm:pt modelId="41">
          <dgm:prSet phldrT="Write a description of the significance of this event" phldr="1"/>
        </dgm:pt>
        <dgm:pt modelId="50">
          <dgm:prSet phldrT="Add an event" phldr="1"/>
        </dgm:pt>
        <dgm:pt modelId="51">
          <dgm:prSet phldrT="Write a description of the significance of this event" phldr="1"/>
        </dgm:pt>
      </dgm:ptLst>
      <dgm:cxnLst>
        <dgm:cxn modelId="100" srcId="0" destId="10" srcOrd="0" destOrd="0"/>
        <dgm:cxn modelId="12" srcId="10" destId="11" srcOrd="0" destOrd="0"/>
        <dgm:cxn modelId="101" srcId="0" destId="20" srcOrd="1" destOrd="0"/>
        <dgm:cxn modelId="22" srcId="20" destId="21" srcOrd="0" destOrd="0"/>
        <dgm:cxn modelId="102" srcId="0" destId="30" srcOrd="2" destOrd="0"/>
        <dgm:cxn modelId="32" srcId="30" destId="31" srcOrd="0" destOrd="0"/>
        <dgm:cxn modelId="103" srcId="0" destId="40" srcOrd="3" destOrd="0"/>
        <dgm:cxn modelId="42" srcId="40" destId="41" srcOrd="0" destOrd="0"/>
        <dgm:cxn modelId="104" srcId="0" destId="50" srcOrd="4" destOrd="0"/>
        <dgm:cxn modelId="52" srcId="50" destId="5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">
    <dgm:varLst>
      <dgm:dir/>
      <dgm:animLvl val="lvl"/>
    </dgm:varLst>
    <dgm:alg type="composite"/>
    <dgm:shape xmlns:r="http://schemas.openxmlformats.org/officeDocument/2006/relationships" r:blip="">
      <dgm:adjLst/>
    </dgm:shape>
    <dgm:constrLst>
      <dgm:constr type="w" for="ch" forName="divider" refType="w"/>
      <dgm:constr type="h" for="ch" forName="divider" refType="h" fact="0.1"/>
      <dgm:constr type="ctrY" for="ch" forName="divider" refType="h" fact="0.5"/>
      <dgm:constr type="l" for="ch" forName="divider"/>
      <dgm:constr type="w" for="ch" forName="nodes" refType="w"/>
      <dgm:constr type="h" for="ch" forName="nodes" refType="h" fact="0.8"/>
      <dgm:constr type="ctrY" for="ch" forName="nodes" refType="h" fact="0.5"/>
    </dgm:constrLst>
    <dgm:layoutNode name="divider">
      <dgm:alg type="composite"/>
      <dgm:shape xmlns:r="http://schemas.openxmlformats.org/officeDocument/2006/relationships" r:blip="">
        <dgm:adjLst/>
      </dgm:shape>
      <dgm:presOf/>
      <dgm:choose name="DividerDirection">
        <dgm:if name="DividerLTR" func="var" arg="dir" op="equ" val="norm">
          <dgm:constrLst>
            <dgm:constr type="w" for="ch" forName="rectBar" refType="w" fact="0.996"/>
            <dgm:constr type="h" for="ch" forName="rectBar" refType="h" fact="0.1"/>
            <dgm:constr type="l" for="ch" forName="rectBar"/>
            <dgm:constr type="ctrY" for="ch" forName="rectBar" refType="h" fact="0.5"/>
            <dgm:constr type="w" for="ch" forName="chevronArrow" refType="h" fact="0.6"/>
            <dgm:constr type="h" for="ch" forName="chevronArrow" refType="h" fact="0.8"/>
            <dgm:constr type="r" for="ch" forName="chevronArrow" refType="w"/>
            <dgm:constr type="ctrY" for="ch" forName="chevronArrow" refType="h" fact="0.5"/>
          </dgm:constrLst>
        </dgm:if>
        <dgm:else name="DividerRTL">
          <dgm:constrLst>
            <dgm:constr type="w" for="ch" forName="rectBar" refType="w" fact="0.996"/>
            <dgm:constr type="h" for="ch" forName="rectBar" refType="h" fact="0.1"/>
            <dgm:constr type="r" for="ch" forName="rectBar" refType="w"/>
            <dgm:constr type="ctrY" for="ch" forName="rectBar" refType="h" fact="0.5"/>
            <dgm:constr type="w" for="ch" forName="chevronArrow" refType="h" fact="0.6"/>
            <dgm:constr type="h" for="ch" forName="chevronArrow" refType="h" fact="0.8"/>
            <dgm:constr type="l" for="ch" forName="chevronArrow"/>
            <dgm:constr type="ctrY" for="ch" forName="chevronArrow" refType="h" fact="0.5"/>
          </dgm:constrLst>
        </dgm:else>
      </dgm:choose>
      <dgm:ruleLst/>
      <dgm:layoutNode name="rectBar" styleLbl="dkBgShp">
        <dgm:alg type="sp"/>
        <dgm:shape xmlns:r="http://schemas.openxmlformats.org/officeDocument/2006/relationships" type="rect" r:blip="" zOrderOff="-1">
          <dgm:adjLst/>
          <dgm:extLst>
            <a:ext uri="{B698B0E9-8C71-41B9-8309-B3DCBF30829C}">
              <dgm1612:spPr xmlns:dgm1612="http://schemas.microsoft.com/office/drawing/2016/12/diagram">
                <a:gradFill rotWithShape="0">
                  <a:gsLst>
                    <a:gs pos="0">
                      <a:schemeClr val="accent1">
                        <a:tint val="76000"/>
                      </a:schemeClr>
                    </a:gs>
                    <a:gs pos="100000">
                      <a:schemeClr val="accent1">
                        <a:tint val="76000"/>
                      </a:schemeClr>
                    </a:gs>
                  </a:gsLst>
                  <a:lin ang="0" scaled="0"/>
                </a:gradFill>
              </dgm1612:spPr>
            </a:ext>
          </dgm:extLst>
        </dgm:shape>
        <dgm:presOf/>
        <dgm:constrLst/>
        <dgm:ruleLst/>
      </dgm:layoutNode>
      <dgm:layoutNode name="chevronArrow" styleLbl="dkBgShp">
        <dgm:alg type="sp"/>
        <dgm:choose name="ChevronDir">
          <dgm:if name="ChevronLTR" func="var" arg="dir" op="equ" val="norm">
            <dgm:shape xmlns:r="http://schemas.openxmlformats.org/officeDocument/2006/relationships" type="chevron" r:blip="" zOrderOff="-1">
              <dgm:adjLst>
                <dgm:adj idx="1" val="0.75"/>
              </dgm:adjLst>
              <dgm:extLst>
                <a:ext uri="{B698B0E9-8C71-41B9-8309-B3DCBF30829C}">
                  <dgm1612:spPr xmlns:dgm1612="http://schemas.microsoft.com/office/drawing/2016/12/diagram">
                    <a:gradFill rotWithShape="0">
                      <a:gsLst>
                        <a:gs pos="0">
                          <a:schemeClr val="accent1">
                            <a:tint val="76000"/>
                          </a:schemeClr>
                        </a:gs>
                        <a:gs pos="100000">
                          <a:schemeClr val="accent1">
                            <a:tint val="76000"/>
                          </a:schemeClr>
                        </a:gs>
                      </a:gsLst>
                      <a:lin ang="0" scaled="0"/>
                    </a:gradFill>
                  </dgm1612:spPr>
                </a:ext>
              </dgm:extLst>
            </dgm:shape>
          </dgm:if>
          <dgm:else name="ChevronRTL">
            <dgm:shape xmlns:r="http://schemas.openxmlformats.org/officeDocument/2006/relationships" rot="180" type="chevron" r:blip="" zOrderOff="-1">
              <dgm:adjLst>
                <dgm:adj idx="1" val="0.75"/>
              </dgm:adjLst>
              <dgm:extLst>
                <a:ext uri="{B698B0E9-8C71-41B9-8309-B3DCBF30829C}">
                  <dgm1612:spPr xmlns:dgm1612="http://schemas.microsoft.com/office/drawing/2016/12/diagram">
                    <a:gradFill rotWithShape="0">
                      <a:gsLst>
                        <a:gs pos="0">
                          <a:schemeClr val="accent1">
                            <a:tint val="76000"/>
                          </a:schemeClr>
                        </a:gs>
                        <a:gs pos="100000">
                          <a:schemeClr val="accent1">
                            <a:tint val="76000"/>
                          </a:schemeClr>
                        </a:gs>
                      </a:gsLst>
                      <a:lin ang="0" scaled="0"/>
                    </a:gradFill>
                  </dgm1612:spPr>
                </a:ext>
              </dgm:extLst>
            </dgm:shape>
          </dgm:else>
        </dgm:choose>
        <dgm:presOf/>
        <dgm:constrLst/>
        <dgm:ruleLst/>
      </dgm:layoutNode>
    </dgm:layoutNode>
    <dgm:layoutNode name="nodes">
      <dgm:varLst>
        <dgm:chMax/>
        <dgm:chPref/>
        <dgm:animLvl val="lvl"/>
      </dgm:varLst>
      <dgm:choose name="Name1">
        <dgm:if name="Name2" func="var" arg="dir" op="equ" val="norm">
          <dgm:alg type="lin">
            <dgm:param type="fallback" val="1D"/>
          </dgm:alg>
        </dgm:if>
        <dgm:else name="Name3">
          <dgm:alg type="lin">
            <dgm:param type="linDir" val="fromR"/>
            <dgm:param type="fallback" val="1D"/>
          </dgm:alg>
        </dgm:else>
      </dgm:choose>
      <dgm:shape xmlns:r="http://schemas.openxmlformats.org/officeDocument/2006/relationships" r:blip="">
        <dgm:adjLst/>
      </dgm:shape>
      <dgm:constrLst>
        <dgm:constr type="primFontSz" for="des" forName="L1TextContainer" val="20"/>
        <dgm:constr type="primFontSz" for="des" forName="L2TextContainer" refType="primFontSz" refFor="des" refForName="L1TextContainer" op="equ" fact="0.75"/>
        <dgm:constr type="w" for="ch" forName="composite" refType="w"/>
        <dgm:constr type="h" for="ch" forName="composite" refType="h"/>
        <dgm:constr type="w" for="ch" forName="spaceBetweenRectangles" refType="w" refFor="ch" refForName="composite" fact="-0.5"/>
        <dgm:constr type="w" for="ch" ptType="sibTrans" op="equ"/>
        <dgm:constr type="primFontSz" for="des" forName="L1TextContainer" op="equ"/>
        <dgm:constr type="primFontSz" for="des" forName="L2TextContainer" op="equ"/>
        <dgm:constr type="primFontSz" for="des" forName="L1TextContainer1" val="20"/>
        <dgm:constr type="primFontSz" for="des" forName="L2TextContainer1" refType="primFontSz" refFor="des" refForName="L1TextContainer1" op="equ" fact="0.75"/>
        <dgm:constr type="w" for="ch" forName="composite1" refType="w"/>
        <dgm:constr type="h" for="ch" forName="composite1" refType="h"/>
        <dgm:constr type="w" for="ch" forName="spaceBetweenRectangles1" refType="w" refFor="ch" refForName="composite1" fact="0.28"/>
        <dgm:constr type="primFontSz" for="des" forName="L1TextContainer1" op="equ"/>
        <dgm:constr type="primFontSz" for="des" forName="L2TextContainer1" op="equ"/>
      </dgm:constrLst>
      <dgm:choose name="LayoutBasedOnCountOfNodes">
        <dgm:if name="LessThanOrEqualToTwoNodes" axis="ch" ptType="node" func="cnt" op="lte" val="2">
          <dgm:forEach name="nodesForEach1" axis="ch" ptType="node">
            <dgm:layoutNode name="composite1">
              <dgm:alg type="composite"/>
              <dgm:shape xmlns:r="http://schemas.openxmlformats.org/officeDocument/2006/relationships" r:blip="">
                <dgm:adjLst/>
              </dgm:shape>
              <dgm:choose name="CaseForLayoutDirection1">
                <dgm:if name="CaseForLayoutDirectionLTR1" func="var" arg="dir" op="equ" val="norm">
                  <dgm:choose name="CaseForPlacingNodesAboveAndBelowDividerLTR1">
                    <dgm:if name="CaseForPlacingNodeAboveDividerLTR1" axis="self" ptType="node" func="posOdd" op="equ" val="1">
                      <dgm:constrLst>
                        <dgm:constr type="w" for="ch" forName="ConnectorPoint1" refType="h" refFor="ch" refForName="DropPinPlaceHolder1" fact="0.325"/>
                        <dgm:constr type="h" for="ch" forName="ConnectorPoint1" refType="h" refFor="ch" refForName="DropPinPlaceHolder1" fact="0.325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6"/>
                        <dgm:constr type="h" for="ch" forName="DropPinPlaceHolder1" refType="h" fact="0.16"/>
                        <dgm:constr type="t" for="ch" forName="DropPinPlaceHolder1" refType="h" fact="0"/>
                        <dgm:constr type="l" for="ch" forName="DropPinPlaceHolder1" refType="w" fact="0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t" for="ch" forName="L2TextContainer1" refType="h" fact="0.16"/>
                        <dgm:constr type="b" for="ch" forName="L2TextContainer1" refType="h" fact="0.45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t" for="ch" forName="L1TextContainer1" refType="h" fact="0.01"/>
                        <dgm:constr type="b" for="ch" forName="L1TextContainer1" refType="h" fact="0.16"/>
                        <dgm:constr type="w" for="ch" forName="ConnectLine1" refType="h" fact="0.01"/>
                        <dgm:constr type="ctrX" for="ch" forName="ConnectLine1" refType="ctrX" refFor="ch" refForName="DropPinPlaceHolder1"/>
                        <dgm:constr type="b" for="ch" forName="ConnectLine1" refType="h" fact="0.5"/>
                        <dgm:constr type="t" for="ch" forName="ConnectLine1" refType="b" refFor="ch" refForName="DropPinPlaceHolder1" fact="0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.5"/>
                      </dgm:constrLst>
                    </dgm:if>
                    <dgm:else name="CaseForPlacingNodeBelowDividerLTR1">
                      <dgm:constrLst>
                        <dgm:constr type="w" for="ch" forName="ConnectorPoint1" refType="h" refFor="ch" refForName="DropPinPlaceHolder1" fact="0.325"/>
                        <dgm:constr type="h" for="ch" forName="ConnectorPoint1" refType="h" refFor="ch" refForName="DropPinPlaceHolder1" fact="0.325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DropPinPlaceHolder1" refType="h" fact="0.16"/>
                        <dgm:constr type="h" for="ch" forName="DropPinPlaceHolder1" refType="h" fact="0.16"/>
                        <dgm:constr type="b" for="ch" forName="DropPinPlaceHolder1" refType="h"/>
                        <dgm:constr type="l" for="ch" forName="DropPinPlaceHolder1" refType="w" fact="0"/>
                        <dgm:constr type="w" for="ch" forName="L1TextContainer1" refType="w" fact="0.83"/>
                        <dgm:constr type="l" for="ch" forName="L1TextContainer1" refType="r" refFor="ch" refForName="DropPinPlaceHolder1"/>
                        <dgm:constr type="b" for="ch" forName="L1TextContainer1" refType="h" fact="0.755"/>
                        <dgm:constr type="t" for="ch" forName="L1TextContainer1" refType="h" fact="0.6"/>
                        <dgm:constr type="w" for="ch" forName="L2TextContainer1" refType="w" fact="0.83"/>
                        <dgm:constr type="l" for="ch" forName="L2TextContainer1" refType="r" refFor="ch" refForName="DropPinPlaceHolder1"/>
                        <dgm:constr type="b" for="ch" forName="L2TextContainer1" refType="h" fact="0.99"/>
                        <dgm:constr type="t" for="ch" forName="L2TextContainer1" refType="h" fact="0.755"/>
                        <dgm:constr type="w" for="ch" forName="ConnectLine1" refType="h" fact="0.01"/>
                        <dgm:constr type="ctrX" for="ch" forName="ConnectLine1" refType="ctrX" refFor="ch" refForName="DropPinPlaceHolder1"/>
                        <dgm:constr type="t" for="ch" forName="ConnectLine1" refType="h" fact="0.5"/>
                        <dgm:constr type="b" for="ch" forName="ConnectLine1" refType="b" refFor="ch" refForName="DropPinPlaceHolder1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"/>
                      </dgm:constrLst>
                    </dgm:else>
                  </dgm:choose>
                </dgm:if>
                <dgm:else name="CaseForLayoutDirectionRTL1">
                  <dgm:choose name="CaseForPlacingNodesAboveAndBelowDividerRTL1">
                    <dgm:if name="CaseForPlacingNodeAboveDividerRTL1" axis="self" ptType="node" func="posOdd" op="equ" val="1">
                      <dgm:constrLst>
                        <dgm:constr type="w" for="ch" forName="L1TextContainer1" refType="w" fact="0.83"/>
                        <dgm:constr type="l" for="ch" forName="L1TextContainer1" refType="w" fact="0"/>
                        <dgm:constr type="t" for="ch" forName="L1TextContainer1" refType="h" fact="0.01"/>
                        <dgm:constr type="b" for="ch" forName="L1TextContainer1" refType="h" fact="0.16"/>
                        <dgm:constr type="w" for="ch" forName="L2TextContainer1" refType="w" fact="0.83"/>
                        <dgm:constr type="l" for="ch" forName="L2TextContainer1" refType="w" fact="0"/>
                        <dgm:constr type="t" for="ch" forName="L2TextContainer1" refType="h" fact="0.16"/>
                        <dgm:constr type="b" for="ch" forName="L2TextContainer1" refType="h" fact="0.45"/>
                        <dgm:constr type="w" for="ch" forName="DropPinPlaceHolder1" refType="h" fact="0.16"/>
                        <dgm:constr type="h" for="ch" forName="DropPinPlaceHolder1" refType="h" fact="0.16"/>
                        <dgm:constr type="t" for="ch" forName="DropPinPlaceHolder1" refType="h" fact="0"/>
                        <dgm:constr type="r" for="ch" forName="DropPinPlaceHolder1" refType="w"/>
                        <dgm:constr type="w" for="ch" forName="ConnectLine1" refType="h" fact="0.01"/>
                        <dgm:constr type="ctrX" for="ch" forName="ConnectLine1" refType="ctrX" refFor="ch" refForName="DropPinPlaceHolder1"/>
                        <dgm:constr type="b" for="ch" forName="ConnectLine1" refType="h" fact="0.5"/>
                        <dgm:constr type="t" for="ch" forName="ConnectLine1" refType="b" refFor="ch" refForName="DropPinPlaceHolder1" fact="0"/>
                        <dgm:constr type="w" for="ch" forName="ConnectorPoint1" refType="h" refFor="ch" refForName="DropPinPlaceHolder1" fact="0.325"/>
                        <dgm:constr type="h" for="ch" forName="ConnectorPoint1" refType="h" refFor="ch" refForName="DropPinPlaceHolder1" fact="0.325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.5"/>
                      </dgm:constrLst>
                    </dgm:if>
                    <dgm:else name="CaseForPlacingNodeBelowDividerRTL1">
                      <dgm:constrLst>
                        <dgm:constr type="w" for="ch" forName="L1TextContainer1" refType="w" fact="0.83"/>
                        <dgm:constr type="l" for="ch" forName="L1TextContainer1" refType="w" fact="0"/>
                        <dgm:constr type="b" for="ch" forName="L1TextContainer1" refType="h" fact="0.755"/>
                        <dgm:constr type="t" for="ch" forName="L1TextContainer1" refType="h" fact="0.6"/>
                        <dgm:constr type="w" for="ch" forName="L2TextContainer1" refType="w" fact="0.83"/>
                        <dgm:constr type="l" for="ch" forName="L2TextContainer1" refType="w" fact="0"/>
                        <dgm:constr type="b" for="ch" forName="L2TextContainer1" refType="h" fact="0.99"/>
                        <dgm:constr type="t" for="ch" forName="L2TextContainer1" refType="h" fact="0.755"/>
                        <dgm:constr type="w" for="ch" forName="DropPinPlaceHolder1" refType="h" fact="0.16"/>
                        <dgm:constr type="h" for="ch" forName="DropPinPlaceHolder1" refType="h" fact="0.16"/>
                        <dgm:constr type="b" for="ch" forName="DropPinPlaceHolder1" refType="h"/>
                        <dgm:constr type="r" for="ch" forName="DropPinPlaceHolder1" refType="w"/>
                        <dgm:constr type="w" for="ch" forName="ConnectLine1" refType="h" fact="0.01"/>
                        <dgm:constr type="ctrX" for="ch" forName="ConnectLine1" refType="ctrX" refFor="ch" refForName="DropPinPlaceHolder1"/>
                        <dgm:constr type="t" for="ch" forName="ConnectLine1" refType="h" fact="0.5"/>
                        <dgm:constr type="b" for="ch" forName="ConnectLine1" refType="b" refFor="ch" refForName="DropPinPlaceHolder1"/>
                        <dgm:constr type="w" for="ch" forName="ConnectorPoint1" refType="h" refFor="ch" refForName="DropPinPlaceHolder1" fact="0.325"/>
                        <dgm:constr type="h" for="ch" forName="ConnectorPoint1" refType="h" refFor="ch" refForName="DropPinPlaceHolder1" fact="0.325"/>
                        <dgm:constr type="ctrX" for="ch" forName="ConnectorPoint1" refType="ctrX" refFor="ch" refForName="ConnectLine1"/>
                        <dgm:constr type="ctrY" for="ch" forName="ConnectorPoint1" refType="h" fact="0.5"/>
                        <dgm:constr type="w" for="ch" forName="EmptyPlaceHolder1" refType="w"/>
                        <dgm:constr type="h" for="ch" forName="EmptyPlaceHolder1" refType="h" fact="0.5"/>
                        <dgm:constr type="t" for="ch" forName="EmptyPlaceHolder1" refType="h" fact="0"/>
                      </dgm:constrLst>
                    </dgm:else>
                  </dgm:choose>
                </dgm:else>
              </dgm:choose>
              <dgm:layoutNode name="DropPinPlaceHolder1">
                <dgm:alg type="composite"/>
                <dgm:shape xmlns:r="http://schemas.openxmlformats.org/officeDocument/2006/relationships" r:blip="">
                  <dgm:adjLst/>
                </dgm:shape>
                <dgm:constrLst>
                  <dgm:constr type="w" for="ch" forName="DropPin1" refType="w" fact="0"/>
                  <dgm:constr type="h" for="ch" forName="DropPin1" refType="h" fact="0"/>
                  <dgm:constr type="ctrX" for="ch" forName="DropPin1" refType="w" fact="0"/>
                  <dgm:constr type="ctrY" for="ch" forName="DropPin1" refType="h" fact="0"/>
                  <dgm:constr type="w" for="ch" forName="Ellipse1" refType="w" refFor="ch" refForName="DropPin1" fact="0"/>
                  <dgm:constr type="h" for="ch" forName="Ellipse1" refType="w" refFor="ch" refForName="DropPin1" fact="0"/>
                  <dgm:constr type="ctrX" for="ch" forName="Ellipse1" refType="ctrX" refFor="ch" refForName="DropPin1" fact="0"/>
                  <dgm:constr type="ctrY" for="ch" forName="Ellipse1" refType="ctrY" refFor="ch" refForName="DropPin1" fact="0"/>
                </dgm:constrLst>
                <dgm:layoutNode name="DropPin1" styleLbl="alignNode1">
                  <dgm:alg type="sp"/>
                  <dgm:choose name="CaseForPlacingTearDropAboveAndBelowDivider1">
                    <dgm:if name="CaseForPlacingTearDropAboveDivider1" axis="self" ptType="node" func="posOdd" op="equ" val="1">
                      <dgm:shape xmlns:r="http://schemas.openxmlformats.org/officeDocument/2006/relationships" rot="135" type="teardrop" r:blip="">
                        <dgm:adjLst>
                          <dgm:adj idx="1" val="1.15"/>
                        </dgm:adjLst>
                      </dgm:shape>
                    </dgm:if>
                    <dgm:else name="CaseForPlacingTearDropBelowDivider1">
                      <dgm:shape xmlns:r="http://schemas.openxmlformats.org/officeDocument/2006/relationships" rot="-45" type="teardrop" r:blip="">
                        <dgm:adjLst>
                          <dgm:adj idx="1" val="1.15"/>
                        </dgm:adjLst>
                      </dgm:shape>
                    </dgm:else>
                  </dgm:choose>
                  <dgm:presOf/>
                  <dgm:constrLst/>
                </dgm:layoutNode>
                <dgm:layoutNode name="Ellipse1" styleLbl="fgAcc1" moveWith="DropPin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</dgm:layoutNode>
              </dgm:layoutNode>
              <dgm:layoutNode name="L2TextContainer1" styleLbl="revTx" moveWith="L1TextContainer">
                <dgm:varLst>
                  <dgm:bulletEnabled val="1"/>
                </dgm:varLst>
                <dgm:choose name="casesForTxtDirLogic1">
                  <dgm:if name="Name771" axis="self" ptType="node" func="posOdd" op="equ" val="1">
                    <dgm:alg type="tx">
                      <dgm:param type="txAnchorVert" val="t"/>
                      <dgm:param type="parTxLTRAlign" val="l"/>
                      <dgm:param type="parTxRTLAlign" val="l"/>
                      <dgm:param type="txAnchorVertCh" val="t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/>
                      <dgm:constr type="tMarg"/>
                      <dgm:constr type="bMarg"/>
                    </dgm:constrLst>
                  </dgm:if>
                  <dgm:else name="Name881">
                    <dgm:alg type="tx">
                      <dgm:param type="txAnchorVert" val="t"/>
                      <dgm:param type="parTxLTRAlign" val="l"/>
                      <dgm:param type="parTxRTLAlign" val="l"/>
                      <dgm:param type="txAnchorVertCh" val="t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/>
                      <dgm:constr type="tMarg"/>
                      <dgm:constr type="bMarg"/>
                    </dgm:constrLst>
                  </dgm:else>
                </dgm:choose>
                <dgm:shape xmlns:r="http://schemas.openxmlformats.org/officeDocument/2006/relationships" type="rect" r:blip="">
                  <dgm:adjLst/>
                </dgm:shape>
                <dgm:presOf axis="des" ptType="node"/>
                <dgm:ruleLst>
                  <dgm:rule type="primFontSz" val="5" fact="NaN" max="NaN"/>
                </dgm:ruleLst>
              </dgm:layoutNode>
              <dgm:layoutNode name="L1TextContainer1" styleLbl="revTx">
                <dgm:varLst>
                  <dgm:chMax val="1"/>
                  <dgm:chPref val="1"/>
                  <dgm:bulletEnabled val="1"/>
                </dgm:varLst>
                <dgm:alg type="tx">
                  <dgm:param type="txAnchorVert" val="mid"/>
                  <dgm:param type="parTxLTRAlign" val="l"/>
                  <dgm:param type="parTxRTLAlign" val="l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  <dgm:layoutNode name="ConnectLine1" styleLbl="dkBgShp">
                <dgm:alg type="sp"/>
                <dgm:shape xmlns:r="http://schemas.openxmlformats.org/officeDocument/2006/relationships" type="rect" r:blip="">
                  <dgm:adjLst/>
                </dgm:shape>
                <dgm:presOf/>
                <dgm:constrLst/>
              </dgm:layoutNode>
              <dgm:layoutNode name="ConnectorPoint1" moveWith="ConnectLine1">
                <dgm:alg type="composite"/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Bullet1" refType="w"/>
                  <dgm:constr type="h" for="ch" forName="Bullet1" refType="w"/>
                  <dgm:constr type="ctrX" for="ch" forName="Bullet1" refType="w" fact="0.5"/>
                  <dgm:constr type="ctrY" for="ch" forName="Bullet1" refType="h" fact="0.5"/>
                </dgm:constrLst>
                <dgm:layoutNode name="Bullet1" styleLbl="lnNode1">
                  <dgm:alg type="sp"/>
                  <dgm:shape xmlns:r="http://schemas.openxmlformats.org/officeDocument/2006/relationships" type="ellipse" r:blip="" zOrderOff="10">
                    <dgm:adjLst/>
                  </dgm:shape>
                  <dgm:presOf/>
                  <dgm:constrLst/>
                </dgm:layoutNode>
              </dgm:layoutNode>
              <dgm:layoutNode name="EmptyPlaceHolder1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</dgm:layoutNode>
            </dgm:layoutNode>
            <dgm:forEach name="Name281" axis="followSib" ptType="sibTrans" cnt="1">
              <dgm:layoutNode name="spaceBetweenRectangles1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forEach>
          </dgm:forEach>
        </dgm:if>
        <dgm:else name="MoreThanTwoNodes">
          <dgm:forEach name="nodesForEach" axis="ch" ptType="node">
            <dgm:layoutNode name="composite">
              <dgm:alg type="composite"/>
              <dgm:shape xmlns:r="http://schemas.openxmlformats.org/officeDocument/2006/relationships" r:blip="">
                <dgm:adjLst/>
              </dgm:shape>
              <dgm:choose name="CaseForLayoutDirection">
                <dgm:if name="CaseForLayoutDirectionLTR" func="var" arg="dir" op="equ" val="norm">
                  <dgm:choose name="CaseForPlacingNodesAboveAndBelowDividerLTR">
                    <dgm:if name="CaseForPlacingNodeAboveDividerLTR" axis="self" ptType="node" func="posOdd" op="equ" val="1">
                      <dgm:constrLst>
                        <dgm:constr type="w" for="ch" forName="ConnectorPoint" refType="h" refFor="ch" refForName="DropPinPlaceHolder" fact="0.325"/>
                        <dgm:constr type="h" for="ch" forName="ConnectorPoint" refType="h" refFor="ch" refForName="DropPinPlaceHolder" fact="0.325"/>
                        <dgm:constr type="ctrX" for="ch" forName="ConnectorPoint" refType="ctrX" refFor="ch" refForName="ConnectLine"/>
                        <dgm:constr type="ctrY" for="ch" forName="ConnectorPoint" refType="h" fact="0.5"/>
                        <dgm:constr type="w" for="ch" forName="DropPinPlaceHolder" refType="h" fact="0.16"/>
                        <dgm:constr type="h" for="ch" forName="DropPinPlaceHolder" refType="h" fact="0.16"/>
                        <dgm:constr type="t" for="ch" forName="DropPinPlaceHolder" refType="h" fact="0"/>
                        <dgm:constr type="l" for="ch" forName="DropPinPlaceHolder" refType="w" fact="0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t" for="ch" forName="L2TextContainer" refType="h" fact="0.16"/>
                        <dgm:constr type="b" for="ch" forName="L2TextContainer" refType="h" fact="0.45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t" for="ch" forName="L1TextContainer" refType="h" fact="0.01"/>
                        <dgm:constr type="b" for="ch" forName="L1TextContainer" refType="h" fact="0.16"/>
                        <dgm:constr type="w" for="ch" forName="ConnectLine" refType="h" fact="0.01"/>
                        <dgm:constr type="ctrX" for="ch" forName="ConnectLine" refType="ctrX" refFor="ch" refForName="DropPinPlaceHolder"/>
                        <dgm:constr type="b" for="ch" forName="ConnectLine" refType="h" fact="0.5"/>
                        <dgm:constr type="t" for="ch" forName="ConnectLine" refType="b" refFor="ch" refForName="DropPinPlaceHolder" fact="0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.5"/>
                      </dgm:constrLst>
                    </dgm:if>
                    <dgm:else name="CaseForPlacingNodeBelowDividerLTR">
                      <dgm:constrLst>
                        <dgm:constr type="w" for="ch" forName="ConnectorPoint" refType="h" refFor="ch" refForName="DropPinPlaceHolder" fact="0.325"/>
                        <dgm:constr type="h" for="ch" forName="ConnectorPoint" refType="h" refFor="ch" refForName="DropPinPlaceHolder" fact="0.325"/>
                        <dgm:constr type="ctrX" for="ch" forName="ConnectorPoint" refType="ctrX" refFor="ch" refForName="ConnectLine"/>
                        <dgm:constr type="ctrY" for="ch" forName="ConnectorPoint" refType="h" fact="0.5"/>
                        <dgm:constr type="w" for="ch" forName="DropPinPlaceHolder" refType="h" fact="0.16"/>
                        <dgm:constr type="h" for="ch" forName="DropPinPlaceHolder" refType="h" fact="0.16"/>
                        <dgm:constr type="b" for="ch" forName="DropPinPlaceHolder" refType="h"/>
                        <dgm:constr type="l" for="ch" forName="DropPinPlaceHolder" refType="w" fact="0"/>
                        <dgm:constr type="w" for="ch" forName="L1TextContainer" refType="w" fact="0.83"/>
                        <dgm:constr type="l" for="ch" forName="L1TextContainer" refType="r" refFor="ch" refForName="DropPinPlaceHolder"/>
                        <dgm:constr type="b" for="ch" forName="L1TextContainer" refType="h" fact="0.755"/>
                        <dgm:constr type="t" for="ch" forName="L1TextContainer" refType="h" fact="0.6"/>
                        <dgm:constr type="w" for="ch" forName="L2TextContainer" refType="w" fact="0.83"/>
                        <dgm:constr type="l" for="ch" forName="L2TextContainer" refType="r" refFor="ch" refForName="DropPinPlaceHolder"/>
                        <dgm:constr type="b" for="ch" forName="L2TextContainer" refType="h" fact="0.99"/>
                        <dgm:constr type="t" for="ch" forName="L2TextContainer" refType="h" fact="0.755"/>
                        <dgm:constr type="w" for="ch" forName="ConnectLine" refType="h" fact="0.01"/>
                        <dgm:constr type="ctrX" for="ch" forName="ConnectLine" refType="ctrX" refFor="ch" refForName="DropPinPlaceHolder"/>
                        <dgm:constr type="t" for="ch" forName="ConnectLine" refType="h" fact="0.5"/>
                        <dgm:constr type="b" for="ch" forName="ConnectLine" refType="b" refFor="ch" refForName="DropPinPlaceHolder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"/>
                      </dgm:constrLst>
                    </dgm:else>
                  </dgm:choose>
                </dgm:if>
                <dgm:else name="CaseForLayoutDirectionRTL">
                  <dgm:choose name="CaseForPlacingNodesAboveAndBelowDividerRTL">
                    <dgm:if name="CaseForPlacingNodeAboveDividerRTL" axis="self" ptType="node" func="posOdd" op="equ" val="1">
                      <dgm:constrLst>
                        <dgm:constr type="w" for="ch" forName="L1TextContainer" refType="w" fact="0.83"/>
                        <dgm:constr type="l" for="ch" forName="L1TextContainer" refType="w" fact="0"/>
                        <dgm:constr type="t" for="ch" forName="L1TextContainer" refType="h" fact="0.01"/>
                        <dgm:constr type="b" for="ch" forName="L1TextContainer" refType="h" fact="0.16"/>
                        <dgm:constr type="w" for="ch" forName="L2TextContainer" refType="w" fact="0.83"/>
                        <dgm:constr type="l" for="ch" forName="L2TextContainer" refType="w" fact="0"/>
                        <dgm:constr type="t" for="ch" forName="L2TextContainer" refType="h" fact="0.16"/>
                        <dgm:constr type="b" for="ch" forName="L2TextContainer" refType="h" fact="0.45"/>
                        <dgm:constr type="w" for="ch" forName="DropPinPlaceHolder" refType="h" fact="0.16"/>
                        <dgm:constr type="h" for="ch" forName="DropPinPlaceHolder" refType="h" fact="0.16"/>
                        <dgm:constr type="t" for="ch" forName="DropPinPlaceHolder" refType="h" fact="0"/>
                        <dgm:constr type="r" for="ch" forName="DropPinPlaceHolder" refType="w"/>
                        <dgm:constr type="w" for="ch" forName="ConnectLine" refType="h" fact="0.01"/>
                        <dgm:constr type="ctrX" for="ch" forName="ConnectLine" refType="ctrX" refFor="ch" refForName="DropPinPlaceHolder"/>
                        <dgm:constr type="b" for="ch" forName="ConnectLine" refType="h" fact="0.5"/>
                        <dgm:constr type="t" for="ch" forName="ConnectLine" refType="b" refFor="ch" refForName="DropPinPlaceHolder" fact="0"/>
                        <dgm:constr type="w" for="ch" forName="ConnectorPoint" refType="h" refFor="ch" refForName="DropPinPlaceHolder" fact="0.325"/>
                        <dgm:constr type="h" for="ch" forName="ConnectorPoint" refType="h" refFor="ch" refForName="DropPinPlaceHolder" fact="0.325"/>
                        <dgm:constr type="ctrX" for="ch" forName="ConnectorPoint" refType="ctrX" refFor="ch" refForName="ConnectLine"/>
                        <dgm:constr type="ctrY" for="ch" forName="ConnectorPoint" refType="h" fact="0.5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.5"/>
                      </dgm:constrLst>
                    </dgm:if>
                    <dgm:else name="CaseForPlacingNodeBelowDividerRTL">
                      <dgm:constrLst>
                        <dgm:constr type="w" for="ch" forName="L1TextContainer" refType="w" fact="0.83"/>
                        <dgm:constr type="l" for="ch" forName="L1TextContainer" refType="w" fact="0"/>
                        <dgm:constr type="b" for="ch" forName="L1TextContainer" refType="h" fact="0.755"/>
                        <dgm:constr type="t" for="ch" forName="L1TextContainer" refType="h" fact="0.6"/>
                        <dgm:constr type="w" for="ch" forName="L2TextContainer" refType="w" fact="0.83"/>
                        <dgm:constr type="l" for="ch" forName="L2TextContainer" refType="w" fact="0"/>
                        <dgm:constr type="b" for="ch" forName="L2TextContainer" refType="h" fact="0.99"/>
                        <dgm:constr type="t" for="ch" forName="L2TextContainer" refType="h" fact="0.755"/>
                        <dgm:constr type="w" for="ch" forName="DropPinPlaceHolder" refType="h" fact="0.16"/>
                        <dgm:constr type="h" for="ch" forName="DropPinPlaceHolder" refType="h" fact="0.16"/>
                        <dgm:constr type="b" for="ch" forName="DropPinPlaceHolder" refType="h"/>
                        <dgm:constr type="r" for="ch" forName="DropPinPlaceHolder" refType="w"/>
                        <dgm:constr type="w" for="ch" forName="ConnectLine" refType="h" fact="0.01"/>
                        <dgm:constr type="ctrX" for="ch" forName="ConnectLine" refType="ctrX" refFor="ch" refForName="DropPinPlaceHolder"/>
                        <dgm:constr type="t" for="ch" forName="ConnectLine" refType="h" fact="0.5"/>
                        <dgm:constr type="b" for="ch" forName="ConnectLine" refType="b" refFor="ch" refForName="DropPinPlaceHolder"/>
                        <dgm:constr type="w" for="ch" forName="ConnectorPoint" refType="h" refFor="ch" refForName="DropPinPlaceHolder" fact="0.325"/>
                        <dgm:constr type="h" for="ch" forName="ConnectorPoint" refType="h" refFor="ch" refForName="DropPinPlaceHolder" fact="0.325"/>
                        <dgm:constr type="ctrX" for="ch" forName="ConnectorPoint" refType="ctrX" refFor="ch" refForName="ConnectLine"/>
                        <dgm:constr type="ctrY" for="ch" forName="ConnectorPoint" refType="h" fact="0.5"/>
                        <dgm:constr type="w" for="ch" forName="EmptyPlaceHolder" refType="w"/>
                        <dgm:constr type="h" for="ch" forName="EmptyPlaceHolder" refType="h" fact="0.5"/>
                        <dgm:constr type="t" for="ch" forName="EmptyPlaceHolder" refType="h" fact="0"/>
                      </dgm:constrLst>
                    </dgm:else>
                  </dgm:choose>
                </dgm:else>
              </dgm:choose>
              <dgm:layoutNode name="DropPinPlaceHolder">
                <dgm:alg type="composite"/>
                <dgm:shape xmlns:r="http://schemas.openxmlformats.org/officeDocument/2006/relationships" r:blip="">
                  <dgm:adjLst/>
                </dgm:shape>
                <dgm:constrLst>
                  <dgm:constr type="w" for="ch" forName="DropPin" refType="w" fact="0"/>
                  <dgm:constr type="h" for="ch" forName="DropPin" refType="h" fact="0"/>
                  <dgm:constr type="ctrX" for="ch" forName="DropPin" refType="w" fact="0"/>
                  <dgm:constr type="ctrY" for="ch" forName="DropPin" refType="h" fact="0"/>
                  <dgm:constr type="w" for="ch" forName="Ellipse" refType="w" refFor="ch" refForName="DropPin" fact="0"/>
                  <dgm:constr type="h" for="ch" forName="Ellipse" refType="w" refFor="ch" refForName="DropPin" fact="0"/>
                  <dgm:constr type="ctrX" for="ch" forName="Ellipse" refType="ctrX" refFor="ch" refForName="DropPin" fact="0"/>
                  <dgm:constr type="ctrY" for="ch" forName="Ellipse" refType="ctrY" refFor="ch" refForName="DropPin" fact="0"/>
                </dgm:constrLst>
                <dgm:layoutNode name="DropPin" styleLbl="alignNode1">
                  <dgm:alg type="sp"/>
                  <dgm:choose name="CaseForPlacingTearDropAboveAndBelowDivider">
                    <dgm:if name="CaseForPlacingTearDropAboveDivider" axis="self" ptType="node" func="posOdd" op="equ" val="1">
                      <dgm:shape xmlns:r="http://schemas.openxmlformats.org/officeDocument/2006/relationships" rot="135" type="teardrop" r:blip="">
                        <dgm:adjLst>
                          <dgm:adj idx="1" val="1.15"/>
                        </dgm:adjLst>
                      </dgm:shape>
                    </dgm:if>
                    <dgm:else name="CaseForPlacingTearDropBelowDivider">
                      <dgm:shape xmlns:r="http://schemas.openxmlformats.org/officeDocument/2006/relationships" rot="-45" type="teardrop" r:blip="">
                        <dgm:adjLst>
                          <dgm:adj idx="1" val="1.15"/>
                        </dgm:adjLst>
                      </dgm:shape>
                    </dgm:else>
                  </dgm:choose>
                  <dgm:presOf/>
                  <dgm:constrLst/>
                </dgm:layoutNode>
                <dgm:layoutNode name="Ellipse" styleLbl="fgAcc1" moveWith="DropPin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</dgm:layoutNode>
              </dgm:layoutNode>
              <dgm:layoutNode name="L2TextContainer" styleLbl="revTx" moveWith="L1TextContainer">
                <dgm:varLst>
                  <dgm:bulletEnabled val="1"/>
                </dgm:varLst>
                <dgm:choose name="casesForTxtDirLogic">
                  <dgm:if name="Name77" axis="self" ptType="node" func="posOdd" op="equ" val="1">
                    <dgm:alg type="tx">
                      <dgm:param type="txAnchorVert" val="t"/>
                      <dgm:param type="parTxLTRAlign" val="l"/>
                      <dgm:param type="parTxRTLAlign" val="l"/>
                      <dgm:param type="txAnchorVertCh" val="t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/>
                      <dgm:constr type="tMarg"/>
                      <dgm:constr type="bMarg"/>
                    </dgm:constrLst>
                  </dgm:if>
                  <dgm:else name="Name88">
                    <dgm:alg type="tx">
                      <dgm:param type="txAnchorVert" val="t"/>
                      <dgm:param type="parTxLTRAlign" val="l"/>
                      <dgm:param type="parTxRTLAlign" val="l"/>
                      <dgm:param type="txAnchorVertCh" val="t"/>
                      <dgm:param type="shpTxRTLAlignCh" val="l"/>
                      <dgm:param type="shpTxLTRAlignCh" val="l"/>
                    </dgm:alg>
                    <dgm:constrLst>
                      <dgm:constr type="lMarg"/>
                      <dgm:constr type="rMarg"/>
                      <dgm:constr type="tMarg"/>
                      <dgm:constr type="bMarg"/>
                    </dgm:constrLst>
                  </dgm:else>
                </dgm:choose>
                <dgm:shape xmlns:r="http://schemas.openxmlformats.org/officeDocument/2006/relationships" type="rect" r:blip="">
                  <dgm:adjLst/>
                </dgm:shape>
                <dgm:presOf axis="des" ptType="node"/>
                <dgm:ruleLst>
                  <dgm:rule type="primFontSz" val="5" fact="NaN" max="NaN"/>
                </dgm:ruleLst>
              </dgm:layoutNode>
              <dgm:layoutNode name="L1TextContainer" styleLbl="revTx">
                <dgm:varLst>
                  <dgm:chMax val="1"/>
                  <dgm:chPref val="1"/>
                  <dgm:bulletEnabled val="1"/>
                </dgm:varLst>
                <dgm:alg type="tx">
                  <dgm:param type="txAnchorVert" val="mid"/>
                  <dgm:param type="parTxLTRAlign" val="l"/>
                  <dgm:param type="parTxRTLAlign" val="l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  <dgm:layoutNode name="ConnectLine" styleLbl="dkBgShp">
                <dgm:alg type="sp"/>
                <dgm:shape xmlns:r="http://schemas.openxmlformats.org/officeDocument/2006/relationships" type="rect" r:blip="">
                  <dgm:adjLst/>
                </dgm:shape>
                <dgm:presOf/>
                <dgm:constrLst/>
              </dgm:layoutNode>
              <dgm:layoutNode name="ConnectorPoint" moveWith="ConnectLine">
                <dgm:alg type="composite"/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Bullet" refType="w"/>
                  <dgm:constr type="h" for="ch" forName="Bullet" refType="w"/>
                  <dgm:constr type="ctrX" for="ch" forName="Bullet" refType="w" fact="0.5"/>
                  <dgm:constr type="ctrY" for="ch" forName="Bullet" refType="h" fact="0.5"/>
                </dgm:constrLst>
                <dgm:layoutNode name="Bullet" styleLbl="lnNode1">
                  <dgm:alg type="sp"/>
                  <dgm:shape xmlns:r="http://schemas.openxmlformats.org/officeDocument/2006/relationships" type="ellipse" r:blip="" zOrderOff="10">
                    <dgm:adjLst/>
                  </dgm:shape>
                  <dgm:presOf/>
                  <dgm:constrLst/>
                </dgm:layoutNode>
              </dgm:layoutNode>
              <dgm:layoutNode name="EmptyPlaceHolder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</dgm:layoutNode>
            </dgm:layoutNode>
            <dgm:forEach name="Name28" axis="followSib" ptType="sibTrans" cnt="1">
              <dgm:layoutNode name="spaceBetweenRectangles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forEach>
          </dgm:forEach>
        </dgm:else>
      </dgm:choose>
    </dgm:layoutNode>
  </dgm:layoutNode>
  <dgm:extLst>
    <a:ext uri="{68A01E43-0DF5-4B5B-8FA6-DAF915123BFB}">
      <dgm1612:lstStyle xmlns:dgm1612="http://schemas.microsoft.com/office/drawing/2016/12/diagram">
        <a:lvl1pPr>
          <a:defRPr b="1"/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CircleList">
  <dgm:title val="Icon Circle List"/>
  <dgm:desc val="Use to show non-sequential or grouped chunks of information accompanied by related visuals. Circular shapes can hold an icon or small picture and corresponding text box shows Level 1 text. Works best for icons or small pictures with medium-length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alg type="sp"/>
    <dgm:shape xmlns:r="http://schemas.openxmlformats.org/officeDocument/2006/relationships" r:blip="">
      <dgm:adjLst/>
    </dgm:shape>
    <dgm:presOf/>
    <dgm:choose name="Name0">
      <dgm:if name="Name1" axis="ch" ptType="node" func="cnt" op="lte" val="3">
        <dgm:constrLst>
          <dgm:constr type="w" for="ch" forName="container" refType="w"/>
          <dgm:constr type="h" for="ch" forName="container" refType="h" fact="0.4"/>
        </dgm:constrLst>
      </dgm:if>
      <dgm:else name="Name2">
        <dgm:constrLst>
          <dgm:constr type="w" for="ch" forName="container" refType="w"/>
          <dgm:constr type="h" for="ch" forName="container" refType="h"/>
        </dgm:constrLst>
      </dgm:else>
    </dgm:choose>
    <dgm:ruleLst>
      <dgm:rule type="h" for="ch" forName="container" val="INF" fact="NaN" max="NaN"/>
    </dgm:ruleLst>
    <dgm:layoutNode name="container">
      <dgm:varLst>
        <dgm:dir/>
        <dgm:resizeHandles val="exact"/>
      </dgm:varLst>
      <dgm:choose name="Name3">
        <dgm:if name="Name4" axis="self" func="var" arg="dir" op="equ" val="norm">
          <dgm:alg type="snake">
            <dgm:param type="grDir" val="tL"/>
            <dgm:param type="flowDir" val="row"/>
            <dgm:param type="contDir" val="sameDir"/>
          </dgm:alg>
        </dgm:if>
        <dgm:else name="Name5">
          <dgm:alg type="snake">
            <dgm:param type="grDir" val="tR"/>
            <dgm:param type="flowDir" val="row"/>
            <dgm:param type="contDir" val="sameDi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w" fact="0.28"/>
        <dgm:constr type="w" for="ch" forName="sibTrans" refType="w" refFor="ch" refForName="compNode" fact="0.115"/>
        <dgm:constr type="sp" refType="h" op="equ" fact="0.17"/>
        <dgm:constr type="primFontSz" for="des" ptType="node" op="equ" val="24"/>
        <dgm:constr type="h" for="des" forName="compNode" op="equ"/>
        <dgm:constr type="h" for="des" forName="iconBgRect" op="equ"/>
      </dgm:constrLst>
      <dgm:ruleLst>
        <dgm:rule type="w" for="ch" forName="compNode" val="60" fact="NaN" max="NaN"/>
      </dgm:ruleLst>
      <dgm:forEach name="Name6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 axis="self"/>
          <dgm:constrLst>
            <dgm:constr type="w" for="ch" forName="iconBgRect" refType="w" fact="0.28"/>
            <dgm:constr type="h" for="ch" forName="iconBgRect" refType="w" refFor="ch" refForName="iconBgRect"/>
            <dgm:constr type="t" for="ch" forName="iconBgRect"/>
            <dgm:constr type="l" for="ch" forName="iconBgRect"/>
            <dgm:constr type="w" for="ch" forName="iconRect" refType="w" refFor="ch" refForName="iconBgRect" fact="0.58"/>
            <dgm:constr type="h" for="ch" forName="iconRect" refType="w" refFor="ch" refForName="iconRect"/>
            <dgm:constr type="ctrX" for="ch" forName="iconRect" refType="ctrX" refFor="ch" refForName="iconBgRect"/>
            <dgm:constr type="ctrY" for="ch" forName="iconRect" refType="ctrY" refFor="ch" refForName="iconBgRect"/>
            <dgm:constr type="w" for="ch" forName="spaceRect" refType="w" fact="0.06"/>
            <dgm:constr type="h" for="ch" forName="spaceRect" refType="h" refFor="ch" refForName="iconBgRect"/>
            <dgm:constr type="t" for="ch" forName="spaceRect" refType="t" refFor="ch" refForName="iconBgRect"/>
            <dgm:constr type="l" for="ch" forName="spaceRect" refType="r" refFor="ch" refForName="iconBgRect"/>
            <dgm:constr type="h" for="ch" forName="textRect" refType="h" refFor="ch" refForName="iconBgRect"/>
            <dgm:constr type="t" for="ch" forName="textRect" refType="t" refFor="ch" refForName="iconBgRect"/>
            <dgm:constr type="l" for="ch" forName="textRect" refType="r" refFor="ch" refForName="spaceRect"/>
          </dgm:constrLst>
          <dgm:ruleLst/>
          <dgm:layoutNode name="iconBgRect" styleLbl="bgShp">
            <dgm:alg type="sp"/>
            <dgm:shape xmlns:r="http://schemas.openxmlformats.org/officeDocument/2006/relationships" type="ellipse" r:blip="">
              <dgm:adjLst/>
            </dgm:shape>
            <dgm:presOf/>
            <dgm:constrLst/>
            <dgm:ruleLst/>
          </dgm:layoutNode>
          <dgm:layoutNode name="iconRect" styleLbl="node1">
            <dgm:alg type="sp"/>
            <dgm:shape xmlns:r="http://schemas.openxmlformats.org/officeDocument/2006/relationships" type="rect" r:blip="" blipPhldr="1">
              <dgm:adjLst/>
            </dgm:shape>
            <dgm:presOf/>
            <dgm:constrLst/>
            <dgm:ruleLst/>
          </dgm:layoutNode>
          <dgm:layoutNode name="spaceRect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  <dgm:layoutNode name="textRect" styleLbl="revTx">
            <dgm:varLst>
              <dgm:chMax val="1"/>
              <dgm:chPref val="1"/>
            </dgm:varLst>
            <dgm:choose name="Name7">
              <dgm:if name="Name8" func="var" arg="dir" op="equ" val="norm">
                <dgm:alg type="tx">
                  <dgm:param type="txAnchorVert" val="mid"/>
                  <dgm:param type="parTxLTRAlign" val="l"/>
                  <dgm:param type="shpTxLTRAlignCh" val="l"/>
                  <dgm:param type="parTxRTLAlign" val="l"/>
                  <dgm:param type="shpTxRTLAlignCh" val="l"/>
                </dgm:alg>
              </dgm:if>
              <dgm:else name="Name9">
                <dgm:alg type="tx">
                  <dgm:param type="txAnchorVert" val="mid"/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self" ptType="node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11" fact="NaN" max="NaN"/>
            </dgm:ruleLst>
          </dgm:layoutNode>
        </dgm:layoutNode>
        <dgm:forEach name="Name10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44BA852-156E-71E0-4430-AC27793F50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BD590949-3FC4-5427-B439-0C4E4E83481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B7D75F5-3465-B8F3-1912-A09DCC5A8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97476-8DF4-4347-B1D9-E3E5AFCB0B76}" type="datetimeFigureOut">
              <a:rPr lang="fr-FR" smtClean="0"/>
              <a:t>15/06/2026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CED6491-E3DB-5183-CC0E-FFFCE28667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C204DA8-4739-F2E6-D2EE-4EB6550777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79C61-12EF-4D04-9CC7-7E83916C481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037045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5BF9D04-705B-9200-3DF6-EB6D488342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92226CAD-E6C9-F2A0-BF74-351BD79534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96F6496-C635-EBF8-BBC4-3F3D6DE94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97476-8DF4-4347-B1D9-E3E5AFCB0B76}" type="datetimeFigureOut">
              <a:rPr lang="fr-FR" smtClean="0"/>
              <a:t>15/06/2026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8404BBE-513C-FA3A-FE22-EE8EDDF1F9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E8EB0FD-FDDB-F939-B9E8-3EA3835207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79C61-12EF-4D04-9CC7-7E83916C481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802369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864DECA3-32C1-68CB-A528-6B0F58B882D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58F58031-A415-69EF-2F01-5BF9067695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924E779-FD3A-EA26-65CF-34B8E6ABBD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97476-8DF4-4347-B1D9-E3E5AFCB0B76}" type="datetimeFigureOut">
              <a:rPr lang="fr-FR" smtClean="0"/>
              <a:t>15/06/2026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E3F4231-ABB8-1941-E374-45D5212152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C618CFD-7300-3DF4-F1D7-50562F9F9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79C61-12EF-4D04-9CC7-7E83916C481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092003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BA6E4AC-3ABB-71E9-C0DA-C1A6373DC0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0BB01DD-9D0F-A3CC-1B82-87E48A1791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5180A3A-6C56-2AF3-25EE-D2A9E90A25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97476-8DF4-4347-B1D9-E3E5AFCB0B76}" type="datetimeFigureOut">
              <a:rPr lang="fr-FR" smtClean="0"/>
              <a:t>15/06/2026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34F43481-2FE2-C428-E11B-C6D3FFF572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1513039-BC3C-9122-1583-9232CBDD73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79C61-12EF-4D04-9CC7-7E83916C481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128992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C1FF3D-FA6E-9592-F085-2930D20085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F031EB6-00DF-E904-5B0A-59A214C720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14C2BC0-BCD8-9481-8366-2041D0D26C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97476-8DF4-4347-B1D9-E3E5AFCB0B76}" type="datetimeFigureOut">
              <a:rPr lang="fr-FR" smtClean="0"/>
              <a:t>15/06/2026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EC73C3F-8B8B-D5D4-DA65-A39081F1F0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C2C2F54-650B-ED0D-31FB-950C894BC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79C61-12EF-4D04-9CC7-7E83916C481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861145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1DCF28A-6FD3-910E-C4A7-03CA9D5E67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CE3C8C9-F826-73BA-0569-EB6F81F433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D9489CC-A165-7AE9-1C0D-A9DEFB45180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FAB421A-966E-8BFD-60B5-FE6BB8415F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97476-8DF4-4347-B1D9-E3E5AFCB0B76}" type="datetimeFigureOut">
              <a:rPr lang="fr-FR" smtClean="0"/>
              <a:t>15/06/2026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F186D80A-8C84-B06D-759C-D0DDFA2842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333F039-FE98-DBF6-3F21-5B48B976C1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79C61-12EF-4D04-9CC7-7E83916C481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19340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0711425-A1B1-5AA9-B21F-D8FC02E17F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E26D68F-E1AD-A790-4E98-E14997722D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F2F2879C-2BA7-1A7D-1D2B-441319D77D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2A403A6E-E3F3-AD0C-35AE-40DAAEB003B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E212A5CA-84E6-C441-8D37-E7DB518CE08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E87350D0-F40B-F5FA-DD3B-D71B038E30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97476-8DF4-4347-B1D9-E3E5AFCB0B76}" type="datetimeFigureOut">
              <a:rPr lang="fr-FR" smtClean="0"/>
              <a:t>15/06/2026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C752E9D1-09C6-BD5C-EB3B-F43679C85D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C8B0D9C4-0AFD-43D6-B352-F4B68BB14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79C61-12EF-4D04-9CC7-7E83916C481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173718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27D661D-8BF0-F75B-804A-FAE37B1C41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A4E10C2C-6084-E738-EB31-CCB6CD0EF9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97476-8DF4-4347-B1D9-E3E5AFCB0B76}" type="datetimeFigureOut">
              <a:rPr lang="fr-FR" smtClean="0"/>
              <a:t>15/06/2026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526E9C9-9308-0057-8EA4-EC7EFE33F6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DEE31C91-F2D1-D9B5-64AA-AD42897C15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79C61-12EF-4D04-9CC7-7E83916C481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034241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68869C65-F81B-17AE-B999-9F8E966B05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97476-8DF4-4347-B1D9-E3E5AFCB0B76}" type="datetimeFigureOut">
              <a:rPr lang="fr-FR" smtClean="0"/>
              <a:t>15/06/2026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7F7B19ED-B5D2-68D4-D488-2DA76BE28F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D0024007-5533-6879-C133-0D3968BF1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79C61-12EF-4D04-9CC7-7E83916C481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828220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B595978-B01C-2893-FF1A-E12DC85F91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525F534-6B90-B62B-0F54-71E527932A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466B6044-A516-FD40-F654-BDE4E21D72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66F4CFC-E8C5-8125-0C7A-FA7123C071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97476-8DF4-4347-B1D9-E3E5AFCB0B76}" type="datetimeFigureOut">
              <a:rPr lang="fr-FR" smtClean="0"/>
              <a:t>15/06/2026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30DF2AA-1518-2997-E280-7121D4FD5E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5887A0D-C69C-2F2F-4E58-1E8D181F45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79C61-12EF-4D04-9CC7-7E83916C481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917090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330826A-A7FD-7495-A862-76E820AD7D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B72ABCC3-B0FB-5262-6535-651FA6A978B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4B3380A-A4CD-FFBB-E5D6-18B29E15E9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1962354-C6F5-F098-C9E5-F2C9E8E38B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C97476-8DF4-4347-B1D9-E3E5AFCB0B76}" type="datetimeFigureOut">
              <a:rPr lang="fr-FR" smtClean="0"/>
              <a:t>15/06/2026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F584354-038A-FB37-1F17-6EE4A708C1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3B480ABF-16B1-0F60-4203-551D569FD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379C61-12EF-4D04-9CC7-7E83916C481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46149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FDBA8AB4-0AD7-0DF9-BFE3-94BDFDEC1B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1BD37A0-7B97-00C4-AAB2-F7E999FF7F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57ED8E8-EA53-5FCB-1BB5-50D139788F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9C97476-8DF4-4347-B1D9-E3E5AFCB0B76}" type="datetimeFigureOut">
              <a:rPr lang="fr-FR" smtClean="0"/>
              <a:t>15/06/2026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3FF7E7C-ACF6-9E8B-1846-9A437C4A21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2271E7E-F10A-494B-499C-CC11519A76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4379C61-12EF-4D04-9CC7-7E83916C481C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28419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gif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Slide Background">
            <a:extLst>
              <a:ext uri="{FF2B5EF4-FFF2-40B4-BE49-F238E27FC236}">
                <a16:creationId xmlns:a16="http://schemas.microsoft.com/office/drawing/2014/main" id="{518BCE60-EB58-4019-B93A-1094BA89FB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5239C5D7-3A83-4B28-BA16-9364DA5FA6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0"/>
            <a:ext cx="5385538" cy="6858000"/>
          </a:xfrm>
          <a:prstGeom prst="rect">
            <a:avLst/>
          </a:prstGeom>
          <a:ln>
            <a:noFill/>
          </a:ln>
          <a:effectLst>
            <a:outerShdw blurRad="635000" dist="254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C0E4BDC5-1DF0-B758-02E4-0AA24AB72B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18087"/>
            <a:ext cx="6103704" cy="5125412"/>
          </a:xfrm>
          <a:prstGeom prst="rect">
            <a:avLst/>
          </a:prstGeom>
          <a:ln>
            <a:noFill/>
          </a:ln>
          <a:effectLst>
            <a:outerShdw blurRad="635000" dist="254000" dir="5460000" sx="90000" sy="90000" algn="t" rotWithShape="0">
              <a:srgbClr val="000000">
                <a:alpha val="3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F345B97-1F26-EB4D-F7B3-2794BBAB28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60817" y="478944"/>
            <a:ext cx="5242179" cy="3792070"/>
          </a:xfrm>
        </p:spPr>
        <p:txBody>
          <a:bodyPr anchor="t">
            <a:normAutofit/>
          </a:bodyPr>
          <a:lstStyle/>
          <a:p>
            <a:pPr algn="l"/>
            <a:br>
              <a:rPr lang="fr-FR" sz="3600" dirty="0"/>
            </a:br>
            <a:r>
              <a:rPr lang="fr-FR" sz="3600" b="1" dirty="0"/>
              <a:t>RETOUR D’EXPERIENCE SUR LA SAUVEGARDE COMMUNALE LORS DES CRUES DU GUILLESTROIS DE DECEMBRE 2023</a:t>
            </a:r>
          </a:p>
        </p:txBody>
      </p:sp>
      <p:pic>
        <p:nvPicPr>
          <p:cNvPr id="5" name="Image 4" descr="Une image contenant plein air, ciel, véhicule, bâtiment&#10;&#10;Le contenu généré par l’IA peut être incorrect.">
            <a:extLst>
              <a:ext uri="{FF2B5EF4-FFF2-40B4-BE49-F238E27FC236}">
                <a16:creationId xmlns:a16="http://schemas.microsoft.com/office/drawing/2014/main" id="{0591D322-5043-5B97-92C1-38D86CBA56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495" b="1"/>
          <a:stretch>
            <a:fillRect/>
          </a:stretch>
        </p:blipFill>
        <p:spPr>
          <a:xfrm rot="5400000">
            <a:off x="5367474" y="736230"/>
            <a:ext cx="6858000" cy="5385539"/>
          </a:xfrm>
          <a:prstGeom prst="rect">
            <a:avLst/>
          </a:prstGeom>
        </p:spPr>
      </p:pic>
      <p:sp>
        <p:nvSpPr>
          <p:cNvPr id="16" name="tint">
            <a:extLst>
              <a:ext uri="{FF2B5EF4-FFF2-40B4-BE49-F238E27FC236}">
                <a16:creationId xmlns:a16="http://schemas.microsoft.com/office/drawing/2014/main" id="{49109861-B852-BC17-33D7-416D00A396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492294" y="0"/>
            <a:ext cx="696657" cy="6858000"/>
          </a:xfrm>
          <a:prstGeom prst="rect">
            <a:avLst/>
          </a:prstGeom>
          <a:solidFill>
            <a:schemeClr val="bg2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8BDF78A9-D93E-69C9-FADB-58A185605F9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54623" y="4470640"/>
            <a:ext cx="2487994" cy="53888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Image 6" descr="Une image contenant texte, capture d’écran, logo, Police&#10;&#10;Le contenu généré par l’IA peut être incorrect.">
            <a:extLst>
              <a:ext uri="{FF2B5EF4-FFF2-40B4-BE49-F238E27FC236}">
                <a16:creationId xmlns:a16="http://schemas.microsoft.com/office/drawing/2014/main" id="{78A67DC4-B8FE-4D75-C08D-8A8692F7B60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439"/>
          <a:stretch/>
        </p:blipFill>
        <p:spPr bwMode="auto">
          <a:xfrm>
            <a:off x="2797239" y="4371458"/>
            <a:ext cx="1291568" cy="63807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Image 7" descr="Une image contenant texte, Police, Graphique, graphisme&#10;&#10;Le contenu généré par l’IA peut être incorrect.">
            <a:extLst>
              <a:ext uri="{FF2B5EF4-FFF2-40B4-BE49-F238E27FC236}">
                <a16:creationId xmlns:a16="http://schemas.microsoft.com/office/drawing/2014/main" id="{6773CEBF-EED1-C043-E7A8-5DD32CA7E06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4841" y="4414119"/>
            <a:ext cx="780965" cy="586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Image 12" descr="Une image contenant écusson, Emblème, symbole, badge&#10;&#10;Le contenu généré par l’IA peut être incorrect.">
            <a:extLst>
              <a:ext uri="{FF2B5EF4-FFF2-40B4-BE49-F238E27FC236}">
                <a16:creationId xmlns:a16="http://schemas.microsoft.com/office/drawing/2014/main" id="{0516BD28-F5F5-42F3-00DC-C26A47E682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982" y="5461676"/>
            <a:ext cx="860477" cy="1078147"/>
          </a:xfrm>
          <a:prstGeom prst="rect">
            <a:avLst/>
          </a:prstGeom>
        </p:spPr>
      </p:pic>
      <p:pic>
        <p:nvPicPr>
          <p:cNvPr id="17" name="Image 16" descr="Une image contenant dessin humoristique, mammifère, mouton, illustration&#10;&#10;Le contenu généré par l’IA peut être incorrect.">
            <a:extLst>
              <a:ext uri="{FF2B5EF4-FFF2-40B4-BE49-F238E27FC236}">
                <a16:creationId xmlns:a16="http://schemas.microsoft.com/office/drawing/2014/main" id="{587F07D5-08C5-461D-8A14-F7D4F684198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8620" y="5513973"/>
            <a:ext cx="979317" cy="1078147"/>
          </a:xfrm>
          <a:prstGeom prst="rect">
            <a:avLst/>
          </a:prstGeom>
        </p:spPr>
      </p:pic>
      <p:pic>
        <p:nvPicPr>
          <p:cNvPr id="19" name="Image 18" descr="Une image contenant Police, logo, Graphique, texte&#10;&#10;Le contenu généré par l’IA peut être incorrect.">
            <a:extLst>
              <a:ext uri="{FF2B5EF4-FFF2-40B4-BE49-F238E27FC236}">
                <a16:creationId xmlns:a16="http://schemas.microsoft.com/office/drawing/2014/main" id="{1C20F712-B49E-C835-7B1E-D03536ED881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4838" y="5468821"/>
            <a:ext cx="1063857" cy="1063857"/>
          </a:xfrm>
          <a:prstGeom prst="rect">
            <a:avLst/>
          </a:prstGeom>
        </p:spPr>
      </p:pic>
      <p:pic>
        <p:nvPicPr>
          <p:cNvPr id="21" name="Image 20" descr="Une image contenant graphisme, Graphique&#10;&#10;Le contenu généré par l’IA peut être incorrect.">
            <a:extLst>
              <a:ext uri="{FF2B5EF4-FFF2-40B4-BE49-F238E27FC236}">
                <a16:creationId xmlns:a16="http://schemas.microsoft.com/office/drawing/2014/main" id="{8415248F-E892-0AAC-3FBD-572A1A14F60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9523" y="5727038"/>
            <a:ext cx="1791175" cy="652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26140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60AFAAC-EA6C-45A9-9E03-C9C9F0193B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 3" descr="Une image contenant plein air, ciel, véhicule, Véhicule terrestre&#10;&#10;Le contenu généré par l’IA peut être incorrect.">
            <a:extLst>
              <a:ext uri="{FF2B5EF4-FFF2-40B4-BE49-F238E27FC236}">
                <a16:creationId xmlns:a16="http://schemas.microsoft.com/office/drawing/2014/main" id="{F99E50A7-DFD3-A2D3-71CA-023397CEE17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" r="19043"/>
          <a:stretch>
            <a:fillRect/>
          </a:stretch>
        </p:blipFill>
        <p:spPr bwMode="auto">
          <a:xfrm>
            <a:off x="4883022" y="10"/>
            <a:ext cx="7308978" cy="6857990"/>
          </a:xfrm>
          <a:custGeom>
            <a:avLst/>
            <a:gdLst/>
            <a:ahLst/>
            <a:cxnLst/>
            <a:rect l="l" t="t" r="r" b="b"/>
            <a:pathLst>
              <a:path w="7308978" h="6858000">
                <a:moveTo>
                  <a:pt x="0" y="0"/>
                </a:moveTo>
                <a:lnTo>
                  <a:pt x="7308978" y="0"/>
                </a:lnTo>
                <a:lnTo>
                  <a:pt x="7308978" y="6858000"/>
                </a:lnTo>
                <a:lnTo>
                  <a:pt x="0" y="6858000"/>
                </a:lnTo>
                <a:lnTo>
                  <a:pt x="62983" y="6788730"/>
                </a:lnTo>
                <a:cubicBezTo>
                  <a:pt x="773509" y="5928900"/>
                  <a:pt x="1212978" y="4741056"/>
                  <a:pt x="1212978" y="3429000"/>
                </a:cubicBezTo>
                <a:cubicBezTo>
                  <a:pt x="1212978" y="2116944"/>
                  <a:pt x="773509" y="929100"/>
                  <a:pt x="62983" y="69271"/>
                </a:cubicBezTo>
                <a:close/>
              </a:path>
            </a:pathLst>
          </a:custGeom>
          <a:noFill/>
        </p:spPr>
      </p:pic>
      <p:sp useBgFill="1">
        <p:nvSpPr>
          <p:cNvPr id="11" name="Freeform: Shape 10">
            <a:extLst>
              <a:ext uri="{FF2B5EF4-FFF2-40B4-BE49-F238E27FC236}">
                <a16:creationId xmlns:a16="http://schemas.microsoft.com/office/drawing/2014/main" id="{83549E37-C86B-4401-90BD-D8BF83859F1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96001" cy="6858000"/>
          </a:xfrm>
          <a:custGeom>
            <a:avLst/>
            <a:gdLst>
              <a:gd name="connsiteX0" fmla="*/ 0 w 6096001"/>
              <a:gd name="connsiteY0" fmla="*/ 0 h 6858000"/>
              <a:gd name="connsiteX1" fmla="*/ 4883023 w 6096001"/>
              <a:gd name="connsiteY1" fmla="*/ 0 h 6858000"/>
              <a:gd name="connsiteX2" fmla="*/ 4946006 w 6096001"/>
              <a:gd name="connsiteY2" fmla="*/ 69271 h 6858000"/>
              <a:gd name="connsiteX3" fmla="*/ 6096001 w 6096001"/>
              <a:gd name="connsiteY3" fmla="*/ 3429000 h 6858000"/>
              <a:gd name="connsiteX4" fmla="*/ 4946006 w 6096001"/>
              <a:gd name="connsiteY4" fmla="*/ 6788730 h 6858000"/>
              <a:gd name="connsiteX5" fmla="*/ 4883023 w 6096001"/>
              <a:gd name="connsiteY5" fmla="*/ 6858000 h 6858000"/>
              <a:gd name="connsiteX6" fmla="*/ 0 w 609600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1" h="6858000">
                <a:moveTo>
                  <a:pt x="0" y="0"/>
                </a:moveTo>
                <a:lnTo>
                  <a:pt x="4883023" y="0"/>
                </a:lnTo>
                <a:lnTo>
                  <a:pt x="4946006" y="69271"/>
                </a:lnTo>
                <a:cubicBezTo>
                  <a:pt x="5656532" y="929100"/>
                  <a:pt x="6096001" y="2116944"/>
                  <a:pt x="6096001" y="3429000"/>
                </a:cubicBezTo>
                <a:cubicBezTo>
                  <a:pt x="6096001" y="4741056"/>
                  <a:pt x="5656532" y="5928900"/>
                  <a:pt x="4946006" y="6788730"/>
                </a:cubicBezTo>
                <a:lnTo>
                  <a:pt x="4883023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EFEFEF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3" name="Freeform: Shape 12">
            <a:extLst>
              <a:ext uri="{FF2B5EF4-FFF2-40B4-BE49-F238E27FC236}">
                <a16:creationId xmlns:a16="http://schemas.microsoft.com/office/drawing/2014/main" id="{8A17784E-76D8-4521-A77D-0D2EBB9230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6086857" cy="6858000"/>
          </a:xfrm>
          <a:custGeom>
            <a:avLst/>
            <a:gdLst>
              <a:gd name="connsiteX0" fmla="*/ 0 w 6086857"/>
              <a:gd name="connsiteY0" fmla="*/ 0 h 6858000"/>
              <a:gd name="connsiteX1" fmla="*/ 4873879 w 6086857"/>
              <a:gd name="connsiteY1" fmla="*/ 0 h 6858000"/>
              <a:gd name="connsiteX2" fmla="*/ 4936862 w 6086857"/>
              <a:gd name="connsiteY2" fmla="*/ 69271 h 6858000"/>
              <a:gd name="connsiteX3" fmla="*/ 6086857 w 6086857"/>
              <a:gd name="connsiteY3" fmla="*/ 3429000 h 6858000"/>
              <a:gd name="connsiteX4" fmla="*/ 4936862 w 6086857"/>
              <a:gd name="connsiteY4" fmla="*/ 6788730 h 6858000"/>
              <a:gd name="connsiteX5" fmla="*/ 4873879 w 6086857"/>
              <a:gd name="connsiteY5" fmla="*/ 6858000 h 6858000"/>
              <a:gd name="connsiteX6" fmla="*/ 0 w 608685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86857" h="6858000">
                <a:moveTo>
                  <a:pt x="0" y="0"/>
                </a:moveTo>
                <a:lnTo>
                  <a:pt x="4873879" y="0"/>
                </a:lnTo>
                <a:lnTo>
                  <a:pt x="4936862" y="69271"/>
                </a:lnTo>
                <a:cubicBezTo>
                  <a:pt x="5647388" y="929100"/>
                  <a:pt x="6086857" y="2116944"/>
                  <a:pt x="6086857" y="3429000"/>
                </a:cubicBezTo>
                <a:cubicBezTo>
                  <a:pt x="6086857" y="4741056"/>
                  <a:pt x="5647388" y="5928900"/>
                  <a:pt x="4936862" y="6788730"/>
                </a:cubicBezTo>
                <a:lnTo>
                  <a:pt x="4873879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BE33B37-DE05-8F9D-8198-E6757EBACE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904" y="856488"/>
            <a:ext cx="4992624" cy="1243584"/>
          </a:xfrm>
        </p:spPr>
        <p:txBody>
          <a:bodyPr anchor="ctr">
            <a:normAutofit/>
          </a:bodyPr>
          <a:lstStyle/>
          <a:p>
            <a:r>
              <a:rPr lang="fr-FR" sz="3400"/>
              <a:t>Et puis vient la panne générale des réseaux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0036C6B-F09C-4EAB-AE02-8D056EE748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24325"/>
            <a:ext cx="128016" cy="65390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FC8D5885-2804-4D3C-BE31-902E4D3279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37769" y="2195336"/>
            <a:ext cx="498348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D2E66D9-87B5-A7EA-C8E0-6EDEE2DF98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4904" y="2522949"/>
            <a:ext cx="5065776" cy="2429775"/>
          </a:xfrm>
        </p:spPr>
        <p:txBody>
          <a:bodyPr anchor="t">
            <a:normAutofit/>
          </a:bodyPr>
          <a:lstStyle/>
          <a:p>
            <a:pPr marL="0" indent="0">
              <a:buNone/>
            </a:pPr>
            <a:r>
              <a:rPr lang="fr-FR" sz="2000" dirty="0"/>
              <a:t>Au cœur de l’évènement, Risoul est isolé (route, téléphone et électricité)</a:t>
            </a:r>
          </a:p>
          <a:p>
            <a:pPr marL="0" indent="0">
              <a:buNone/>
            </a:pPr>
            <a:r>
              <a:rPr lang="fr-FR" sz="2000" dirty="0"/>
              <a:t>A Guillestre, des allers-retours entre terrain et Mairie</a:t>
            </a:r>
          </a:p>
          <a:p>
            <a:pPr marL="0" indent="0">
              <a:buNone/>
            </a:pPr>
            <a:r>
              <a:rPr lang="fr-FR" sz="2000" dirty="0"/>
              <a:t>A Eygliers un fonctionnement en navette et pas de vision générale  </a:t>
            </a:r>
          </a:p>
        </p:txBody>
      </p:sp>
      <p:sp>
        <p:nvSpPr>
          <p:cNvPr id="5" name="Zone de texte 1">
            <a:extLst>
              <a:ext uri="{FF2B5EF4-FFF2-40B4-BE49-F238E27FC236}">
                <a16:creationId xmlns:a16="http://schemas.microsoft.com/office/drawing/2014/main" id="{25ADEED6-490D-25B5-D8D9-4DDF23140835}"/>
              </a:ext>
            </a:extLst>
          </p:cNvPr>
          <p:cNvSpPr txBox="1"/>
          <p:nvPr/>
        </p:nvSpPr>
        <p:spPr>
          <a:xfrm>
            <a:off x="8537511" y="6442262"/>
            <a:ext cx="2493646" cy="143116"/>
          </a:xfrm>
          <a:prstGeom prst="rect">
            <a:avLst/>
          </a:prstGeom>
          <a:solidFill>
            <a:prstClr val="white"/>
          </a:solidFill>
          <a:ln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07000"/>
              </a:lnSpc>
              <a:spcAft>
                <a:spcPts val="1000"/>
              </a:spcAft>
              <a:buNone/>
            </a:pPr>
            <a:r>
              <a:rPr lang="fr-FR" sz="900" i="1" kern="100" dirty="0">
                <a:solidFill>
                  <a:srgbClr val="0E284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Enedis en intervention – Photo CCQG</a:t>
            </a:r>
          </a:p>
        </p:txBody>
      </p:sp>
    </p:spTree>
    <p:extLst>
      <p:ext uri="{BB962C8B-B14F-4D97-AF65-F5344CB8AC3E}">
        <p14:creationId xmlns:p14="http://schemas.microsoft.com/office/powerpoint/2010/main" val="280669081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3FCA027-1845-F1FF-A1E1-1DC6A3CAE0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0600" y="1057447"/>
            <a:ext cx="4695238" cy="1325563"/>
          </a:xfrm>
        </p:spPr>
        <p:txBody>
          <a:bodyPr>
            <a:normAutofit fontScale="90000"/>
          </a:bodyPr>
          <a:lstStyle/>
          <a:p>
            <a:r>
              <a:rPr lang="fr-FR" dirty="0"/>
              <a:t>Information et communication</a:t>
            </a:r>
            <a:br>
              <a:rPr lang="fr-FR" dirty="0"/>
            </a:br>
            <a:endParaRPr lang="fr-FR" dirty="0"/>
          </a:p>
        </p:txBody>
      </p:sp>
      <p:graphicFrame>
        <p:nvGraphicFramePr>
          <p:cNvPr id="5" name="Espace réservé du contenu 2">
            <a:extLst>
              <a:ext uri="{FF2B5EF4-FFF2-40B4-BE49-F238E27FC236}">
                <a16:creationId xmlns:a16="http://schemas.microsoft.com/office/drawing/2014/main" id="{F14D73EF-B5C8-F1A0-C02E-C3A004C2ECC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37200440"/>
              </p:ext>
            </p:extLst>
          </p:nvPr>
        </p:nvGraphicFramePr>
        <p:xfrm>
          <a:off x="838200" y="2506662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7" name="Groupe 6">
            <a:extLst>
              <a:ext uri="{FF2B5EF4-FFF2-40B4-BE49-F238E27FC236}">
                <a16:creationId xmlns:a16="http://schemas.microsoft.com/office/drawing/2014/main" id="{BE70D61C-C49E-5E9C-721B-17695E5F50C1}"/>
              </a:ext>
            </a:extLst>
          </p:cNvPr>
          <p:cNvGrpSpPr/>
          <p:nvPr/>
        </p:nvGrpSpPr>
        <p:grpSpPr>
          <a:xfrm>
            <a:off x="6364710" y="498475"/>
            <a:ext cx="4836690" cy="2443508"/>
            <a:chOff x="4800600" y="3200400"/>
            <a:chExt cx="4160520" cy="1600200"/>
          </a:xfrm>
        </p:grpSpPr>
        <p:sp>
          <p:nvSpPr>
            <p:cNvPr id="8" name="Shape 17">
              <a:extLst>
                <a:ext uri="{FF2B5EF4-FFF2-40B4-BE49-F238E27FC236}">
                  <a16:creationId xmlns:a16="http://schemas.microsoft.com/office/drawing/2014/main" id="{D5FADC08-5F4C-C195-57D2-ACF4046CE8C2}"/>
                </a:ext>
              </a:extLst>
            </p:cNvPr>
            <p:cNvSpPr/>
            <p:nvPr/>
          </p:nvSpPr>
          <p:spPr>
            <a:xfrm>
              <a:off x="4800600" y="3200400"/>
              <a:ext cx="4160520" cy="1600200"/>
            </a:xfrm>
            <a:prstGeom prst="roundRect">
              <a:avLst>
                <a:gd name="adj" fmla="val 4000"/>
              </a:avLst>
            </a:prstGeom>
            <a:solidFill>
              <a:srgbClr val="E8845A"/>
            </a:solidFill>
            <a:ln/>
          </p:spPr>
          <p:txBody>
            <a:bodyPr/>
            <a:lstStyle/>
            <a:p>
              <a:endParaRPr lang="fr-FR"/>
            </a:p>
          </p:txBody>
        </p:sp>
        <p:sp>
          <p:nvSpPr>
            <p:cNvPr id="9" name="Text 18">
              <a:extLst>
                <a:ext uri="{FF2B5EF4-FFF2-40B4-BE49-F238E27FC236}">
                  <a16:creationId xmlns:a16="http://schemas.microsoft.com/office/drawing/2014/main" id="{E9E7617E-5237-2D57-64A6-9A7FA58B2D2F}"/>
                </a:ext>
              </a:extLst>
            </p:cNvPr>
            <p:cNvSpPr/>
            <p:nvPr/>
          </p:nvSpPr>
          <p:spPr>
            <a:xfrm>
              <a:off x="4937760" y="3291840"/>
              <a:ext cx="3840480" cy="274320"/>
            </a:xfrm>
            <a:prstGeom prst="rect">
              <a:avLst/>
            </a:prstGeom>
            <a:noFill/>
            <a:ln/>
          </p:spPr>
          <p:txBody>
            <a:bodyPr wrap="square" rtlCol="0" anchor="ctr"/>
            <a:lstStyle/>
            <a:p>
              <a:pPr marL="0" indent="0">
                <a:buNone/>
              </a:pPr>
              <a:r>
                <a:rPr lang="en-US" sz="1600" b="1" kern="0" spc="150" dirty="0">
                  <a:solidFill>
                    <a:srgbClr val="FFFFFF"/>
                  </a:solidFill>
                  <a:latin typeface="Calibri" pitchFamily="34" charset="0"/>
                  <a:ea typeface="Calibri" pitchFamily="34" charset="-122"/>
                  <a:cs typeface="Calibri" pitchFamily="34" charset="-120"/>
                </a:rPr>
                <a:t>L'ENSEIGNEMENT CLÉ</a:t>
              </a:r>
              <a:endParaRPr lang="en-US" sz="1600" dirty="0"/>
            </a:p>
          </p:txBody>
        </p:sp>
        <p:sp>
          <p:nvSpPr>
            <p:cNvPr id="10" name="Text 19">
              <a:extLst>
                <a:ext uri="{FF2B5EF4-FFF2-40B4-BE49-F238E27FC236}">
                  <a16:creationId xmlns:a16="http://schemas.microsoft.com/office/drawing/2014/main" id="{B47CCD11-6E64-959C-57D1-B1566639AD95}"/>
                </a:ext>
              </a:extLst>
            </p:cNvPr>
            <p:cNvSpPr/>
            <p:nvPr/>
          </p:nvSpPr>
          <p:spPr>
            <a:xfrm>
              <a:off x="4937760" y="3611880"/>
              <a:ext cx="3840480" cy="338328"/>
            </a:xfrm>
            <a:prstGeom prst="rect">
              <a:avLst/>
            </a:prstGeom>
            <a:noFill/>
            <a:ln/>
          </p:spPr>
          <p:txBody>
            <a:bodyPr wrap="square" rtlCol="0" anchor="ctr"/>
            <a:lstStyle/>
            <a:p>
              <a:pPr marL="0" indent="0">
                <a:buNone/>
              </a:pPr>
              <a:r>
                <a:rPr lang="en-US" sz="1400" dirty="0">
                  <a:solidFill>
                    <a:srgbClr val="FFFFFF"/>
                  </a:solidFill>
                  <a:latin typeface="Calibri" pitchFamily="34" charset="0"/>
                  <a:ea typeface="Calibri" pitchFamily="34" charset="-122"/>
                  <a:cs typeface="Calibri" pitchFamily="34" charset="-120"/>
                </a:rPr>
                <a:t>· La résilience vient des infrastructures du quotidien reconverties</a:t>
              </a:r>
              <a:endParaRPr lang="en-US" sz="1400" dirty="0"/>
            </a:p>
          </p:txBody>
        </p:sp>
        <p:sp>
          <p:nvSpPr>
            <p:cNvPr id="11" name="Text 20">
              <a:extLst>
                <a:ext uri="{FF2B5EF4-FFF2-40B4-BE49-F238E27FC236}">
                  <a16:creationId xmlns:a16="http://schemas.microsoft.com/office/drawing/2014/main" id="{064F391E-4E42-4F6A-FF37-B4DCB48BBC2E}"/>
                </a:ext>
              </a:extLst>
            </p:cNvPr>
            <p:cNvSpPr/>
            <p:nvPr/>
          </p:nvSpPr>
          <p:spPr>
            <a:xfrm>
              <a:off x="4937760" y="3977640"/>
              <a:ext cx="3840480" cy="338328"/>
            </a:xfrm>
            <a:prstGeom prst="rect">
              <a:avLst/>
            </a:prstGeom>
            <a:noFill/>
            <a:ln/>
          </p:spPr>
          <p:txBody>
            <a:bodyPr wrap="square" rtlCol="0" anchor="ctr"/>
            <a:lstStyle/>
            <a:p>
              <a:pPr marL="0" indent="0">
                <a:buNone/>
              </a:pPr>
              <a:r>
                <a:rPr lang="en-US" sz="1400" dirty="0">
                  <a:solidFill>
                    <a:srgbClr val="FFFFFF"/>
                  </a:solidFill>
                  <a:latin typeface="Calibri" pitchFamily="34" charset="0"/>
                  <a:ea typeface="Calibri" pitchFamily="34" charset="-122"/>
                  <a:cs typeface="Calibri" pitchFamily="34" charset="-120"/>
                </a:rPr>
                <a:t>· Pas d'équipements </a:t>
              </a:r>
              <a:r>
                <a:rPr lang="en-US" sz="1400" dirty="0" err="1">
                  <a:solidFill>
                    <a:srgbClr val="FFFFFF"/>
                  </a:solidFill>
                  <a:latin typeface="Calibri" pitchFamily="34" charset="0"/>
                  <a:ea typeface="Calibri" pitchFamily="34" charset="-122"/>
                  <a:cs typeface="Calibri" pitchFamily="34" charset="-120"/>
                </a:rPr>
                <a:t>dédiés</a:t>
              </a:r>
              <a:r>
                <a:rPr lang="en-US" sz="1400" dirty="0">
                  <a:solidFill>
                    <a:srgbClr val="FFFFFF"/>
                  </a:solidFill>
                  <a:latin typeface="Calibri" pitchFamily="34" charset="0"/>
                  <a:ea typeface="Calibri" pitchFamily="34" charset="-122"/>
                  <a:cs typeface="Calibri" pitchFamily="34" charset="-120"/>
                </a:rPr>
                <a:t> dormant dans un placard</a:t>
              </a:r>
              <a:endParaRPr lang="en-US" sz="1400" dirty="0"/>
            </a:p>
          </p:txBody>
        </p:sp>
        <p:sp>
          <p:nvSpPr>
            <p:cNvPr id="12" name="Text 21">
              <a:extLst>
                <a:ext uri="{FF2B5EF4-FFF2-40B4-BE49-F238E27FC236}">
                  <a16:creationId xmlns:a16="http://schemas.microsoft.com/office/drawing/2014/main" id="{B5F7F574-4C94-B602-29EF-ADF78793C54C}"/>
                </a:ext>
              </a:extLst>
            </p:cNvPr>
            <p:cNvSpPr/>
            <p:nvPr/>
          </p:nvSpPr>
          <p:spPr>
            <a:xfrm>
              <a:off x="4937760" y="4343400"/>
              <a:ext cx="3840480" cy="338328"/>
            </a:xfrm>
            <a:prstGeom prst="rect">
              <a:avLst/>
            </a:prstGeom>
            <a:noFill/>
            <a:ln/>
          </p:spPr>
          <p:txBody>
            <a:bodyPr wrap="square" rtlCol="0" anchor="ctr"/>
            <a:lstStyle/>
            <a:p>
              <a:pPr marL="0" indent="0">
                <a:buNone/>
              </a:pPr>
              <a:r>
                <a:rPr lang="en-US" sz="1400" dirty="0">
                  <a:solidFill>
                    <a:srgbClr val="FFFFFF"/>
                  </a:solidFill>
                  <a:latin typeface="Calibri" pitchFamily="34" charset="0"/>
                  <a:ea typeface="Calibri" pitchFamily="34" charset="-122"/>
                  <a:cs typeface="Calibri" pitchFamily="34" charset="-120"/>
                </a:rPr>
                <a:t>· Les communes autonomes étaient celles avec une culture du risque ancrée dans le quotidien</a:t>
              </a:r>
              <a:endParaRPr lang="en-US" sz="1400" dirty="0"/>
            </a:p>
          </p:txBody>
        </p:sp>
      </p:grpSp>
    </p:spTree>
    <p:extLst>
      <p:ext uri="{BB962C8B-B14F-4D97-AF65-F5344CB8AC3E}">
        <p14:creationId xmlns:p14="http://schemas.microsoft.com/office/powerpoint/2010/main" val="23899787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22EC99A-CDFF-E844-E496-8E7ECEB2D7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fr-FR" sz="4200"/>
              <a:t>L’implication du tissu économique et des bénévoles</a:t>
            </a: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sX0" fmla="*/ 0 w 3474720"/>
              <a:gd name="csY0" fmla="*/ 0 h 18288"/>
              <a:gd name="csX1" fmla="*/ 694944 w 3474720"/>
              <a:gd name="csY1" fmla="*/ 0 h 18288"/>
              <a:gd name="csX2" fmla="*/ 1355141 w 3474720"/>
              <a:gd name="csY2" fmla="*/ 0 h 18288"/>
              <a:gd name="csX3" fmla="*/ 2015338 w 3474720"/>
              <a:gd name="csY3" fmla="*/ 0 h 18288"/>
              <a:gd name="csX4" fmla="*/ 2779776 w 3474720"/>
              <a:gd name="csY4" fmla="*/ 0 h 18288"/>
              <a:gd name="csX5" fmla="*/ 3474720 w 3474720"/>
              <a:gd name="csY5" fmla="*/ 0 h 18288"/>
              <a:gd name="csX6" fmla="*/ 3474720 w 3474720"/>
              <a:gd name="csY6" fmla="*/ 18288 h 18288"/>
              <a:gd name="csX7" fmla="*/ 2779776 w 3474720"/>
              <a:gd name="csY7" fmla="*/ 18288 h 18288"/>
              <a:gd name="csX8" fmla="*/ 2189074 w 3474720"/>
              <a:gd name="csY8" fmla="*/ 18288 h 18288"/>
              <a:gd name="csX9" fmla="*/ 1528877 w 3474720"/>
              <a:gd name="csY9" fmla="*/ 18288 h 18288"/>
              <a:gd name="csX10" fmla="*/ 868680 w 3474720"/>
              <a:gd name="csY10" fmla="*/ 18288 h 18288"/>
              <a:gd name="csX11" fmla="*/ 0 w 3474720"/>
              <a:gd name="csY11" fmla="*/ 18288 h 18288"/>
              <a:gd name="csX12" fmla="*/ 0 w 3474720"/>
              <a:gd name="csY12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30673E5-6441-5C25-295A-D0BDAF823B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 fontScale="92500"/>
          </a:bodyPr>
          <a:lstStyle/>
          <a:p>
            <a:r>
              <a:rPr lang="fr-FR" sz="2200" dirty="0"/>
              <a:t>Facteur de résilience mais doit être cadrer:</a:t>
            </a:r>
          </a:p>
          <a:p>
            <a:pPr lvl="1"/>
            <a:r>
              <a:rPr lang="fr-FR" sz="1800" dirty="0"/>
              <a:t>Intervention dans le torrent à Risoul </a:t>
            </a:r>
          </a:p>
          <a:p>
            <a:pPr lvl="1"/>
            <a:r>
              <a:rPr lang="fr-FR" sz="1800" dirty="0"/>
              <a:t>Nettoyage d’une route à Eygliers</a:t>
            </a:r>
            <a:endParaRPr lang="fr-FR" sz="2200" dirty="0"/>
          </a:p>
          <a:p>
            <a:r>
              <a:rPr lang="fr-FR" sz="2200" dirty="0"/>
              <a:t>Au début, pas de vision d’ensemble, une fois la vision d’ensemble assurée il y a eu la mise en place d’un BPU</a:t>
            </a:r>
          </a:p>
          <a:p>
            <a:r>
              <a:rPr lang="fr-FR" sz="2200" dirty="0"/>
              <a:t>Création de réserve communale ou intercommunale</a:t>
            </a:r>
          </a:p>
          <a:p>
            <a:endParaRPr lang="fr-FR" sz="2200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B691D263-1FDD-FA78-3890-678CC9F5945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295" r="11478"/>
          <a:stretch>
            <a:fillRect/>
          </a:stretch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6" name="Zone de texte 1">
            <a:extLst>
              <a:ext uri="{FF2B5EF4-FFF2-40B4-BE49-F238E27FC236}">
                <a16:creationId xmlns:a16="http://schemas.microsoft.com/office/drawing/2014/main" id="{46422C30-DE39-A181-0397-9CD3D5A68954}"/>
              </a:ext>
            </a:extLst>
          </p:cNvPr>
          <p:cNvSpPr txBox="1"/>
          <p:nvPr/>
        </p:nvSpPr>
        <p:spPr>
          <a:xfrm>
            <a:off x="7361461" y="325369"/>
            <a:ext cx="4379595" cy="143116"/>
          </a:xfrm>
          <a:prstGeom prst="rect">
            <a:avLst/>
          </a:prstGeom>
          <a:noFill/>
          <a:ln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07000"/>
              </a:lnSpc>
              <a:spcAft>
                <a:spcPts val="1000"/>
              </a:spcAft>
              <a:buNone/>
            </a:pPr>
            <a:r>
              <a:rPr lang="fr-FR" sz="900" i="1" kern="100" dirty="0">
                <a:solidFill>
                  <a:srgbClr val="0E284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Intervention d'une pelle dans un torrent @CCGQ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CDC0A81B-8E85-63C5-8C20-EA03DC2ED552}"/>
              </a:ext>
            </a:extLst>
          </p:cNvPr>
          <p:cNvSpPr txBox="1"/>
          <p:nvPr/>
        </p:nvSpPr>
        <p:spPr>
          <a:xfrm>
            <a:off x="1248" y="6091852"/>
            <a:ext cx="5634781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 err="1">
                <a:latin typeface="Calibri" pitchFamily="34" charset="0"/>
                <a:ea typeface="Calibri" pitchFamily="34" charset="-122"/>
                <a:cs typeface="Calibri" pitchFamily="34" charset="-120"/>
              </a:rPr>
              <a:t>Ces</a:t>
            </a:r>
            <a:r>
              <a:rPr lang="en-US" sz="1400" b="1" dirty="0"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sz="1400" b="1" dirty="0" err="1">
                <a:latin typeface="Calibri" pitchFamily="34" charset="0"/>
                <a:ea typeface="Calibri" pitchFamily="34" charset="-122"/>
                <a:cs typeface="Calibri" pitchFamily="34" charset="-120"/>
              </a:rPr>
              <a:t>acteurs</a:t>
            </a:r>
            <a:r>
              <a:rPr lang="en-US" sz="1400" b="1" dirty="0"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sz="1400" b="1" dirty="0" err="1">
                <a:latin typeface="Calibri" pitchFamily="34" charset="0"/>
                <a:ea typeface="Calibri" pitchFamily="34" charset="-122"/>
                <a:cs typeface="Calibri" pitchFamily="34" charset="-120"/>
              </a:rPr>
              <a:t>ont</a:t>
            </a:r>
            <a:r>
              <a:rPr lang="en-US" sz="1400" b="1" dirty="0"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sz="1400" b="1" dirty="0" err="1">
                <a:latin typeface="Calibri" pitchFamily="34" charset="0"/>
                <a:ea typeface="Calibri" pitchFamily="34" charset="-122"/>
                <a:cs typeface="Calibri" pitchFamily="34" charset="-120"/>
              </a:rPr>
              <a:t>agi</a:t>
            </a:r>
            <a:r>
              <a:rPr lang="en-US" sz="1400" b="1" dirty="0"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sz="1400" b="1" dirty="0" err="1">
                <a:latin typeface="Calibri" pitchFamily="34" charset="0"/>
                <a:ea typeface="Calibri" pitchFamily="34" charset="-122"/>
                <a:cs typeface="Calibri" pitchFamily="34" charset="-120"/>
              </a:rPr>
              <a:t>parce</a:t>
            </a:r>
            <a:r>
              <a:rPr lang="en-US" sz="1400" b="1" dirty="0"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sz="1400" b="1" dirty="0" err="1">
                <a:latin typeface="Calibri" pitchFamily="34" charset="0"/>
                <a:ea typeface="Calibri" pitchFamily="34" charset="-122"/>
                <a:cs typeface="Calibri" pitchFamily="34" charset="-120"/>
              </a:rPr>
              <a:t>qu'ils</a:t>
            </a:r>
            <a:r>
              <a:rPr lang="en-US" sz="1400" b="1" dirty="0"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sz="1400" b="1" dirty="0" err="1">
                <a:latin typeface="Calibri" pitchFamily="34" charset="0"/>
                <a:ea typeface="Calibri" pitchFamily="34" charset="-122"/>
                <a:cs typeface="Calibri" pitchFamily="34" charset="-120"/>
              </a:rPr>
              <a:t>connaissaient</a:t>
            </a:r>
            <a:r>
              <a:rPr lang="en-US" sz="1400" b="1" dirty="0">
                <a:latin typeface="Calibri" pitchFamily="34" charset="0"/>
                <a:ea typeface="Calibri" pitchFamily="34" charset="-122"/>
                <a:cs typeface="Calibri" pitchFamily="34" charset="-120"/>
              </a:rPr>
              <a:t> le </a:t>
            </a:r>
            <a:r>
              <a:rPr lang="en-US" sz="1400" b="1" dirty="0" err="1">
                <a:latin typeface="Calibri" pitchFamily="34" charset="0"/>
                <a:ea typeface="Calibri" pitchFamily="34" charset="-122"/>
                <a:cs typeface="Calibri" pitchFamily="34" charset="-120"/>
              </a:rPr>
              <a:t>territoire</a:t>
            </a:r>
            <a:r>
              <a:rPr lang="en-US" sz="1400" b="1" dirty="0">
                <a:latin typeface="Calibri" pitchFamily="34" charset="0"/>
                <a:ea typeface="Calibri" pitchFamily="34" charset="-122"/>
                <a:cs typeface="Calibri" pitchFamily="34" charset="-120"/>
              </a:rPr>
              <a:t> et </a:t>
            </a:r>
            <a:r>
              <a:rPr lang="en-US" sz="1400" b="1" dirty="0" err="1">
                <a:latin typeface="Calibri" pitchFamily="34" charset="0"/>
                <a:ea typeface="Calibri" pitchFamily="34" charset="-122"/>
                <a:cs typeface="Calibri" pitchFamily="34" charset="-120"/>
              </a:rPr>
              <a:t>ses</a:t>
            </a:r>
            <a:r>
              <a:rPr lang="en-US" sz="1400" b="1" dirty="0"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sz="1400" b="1" dirty="0" err="1">
                <a:latin typeface="Calibri" pitchFamily="34" charset="0"/>
                <a:ea typeface="Calibri" pitchFamily="34" charset="-122"/>
                <a:cs typeface="Calibri" pitchFamily="34" charset="-120"/>
              </a:rPr>
              <a:t>élus</a:t>
            </a:r>
            <a:r>
              <a:rPr lang="en-US" sz="1400" b="1" dirty="0">
                <a:latin typeface="Calibri" pitchFamily="34" charset="0"/>
                <a:ea typeface="Calibri" pitchFamily="34" charset="-122"/>
                <a:cs typeface="Calibri" pitchFamily="34" charset="-120"/>
              </a:rPr>
              <a:t>. Comment </a:t>
            </a:r>
            <a:r>
              <a:rPr lang="en-US" sz="1400" b="1" dirty="0" err="1">
                <a:latin typeface="Calibri" pitchFamily="34" charset="0"/>
                <a:ea typeface="Calibri" pitchFamily="34" charset="-122"/>
                <a:cs typeface="Calibri" pitchFamily="34" charset="-120"/>
              </a:rPr>
              <a:t>intégrer</a:t>
            </a:r>
            <a:r>
              <a:rPr lang="en-US" sz="1400" b="1" dirty="0"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sz="1400" b="1" dirty="0" err="1">
                <a:latin typeface="Calibri" pitchFamily="34" charset="0"/>
                <a:ea typeface="Calibri" pitchFamily="34" charset="-122"/>
                <a:cs typeface="Calibri" pitchFamily="34" charset="-120"/>
              </a:rPr>
              <a:t>cette</a:t>
            </a:r>
            <a:r>
              <a:rPr lang="en-US" sz="1400" b="1" dirty="0">
                <a:latin typeface="Calibri" pitchFamily="34" charset="0"/>
                <a:ea typeface="Calibri" pitchFamily="34" charset="-122"/>
                <a:cs typeface="Calibri" pitchFamily="34" charset="-120"/>
              </a:rPr>
              <a:t> </a:t>
            </a:r>
            <a:r>
              <a:rPr lang="en-US" sz="1400" b="1" dirty="0" err="1">
                <a:latin typeface="Calibri" pitchFamily="34" charset="0"/>
                <a:ea typeface="Calibri" pitchFamily="34" charset="-122"/>
                <a:cs typeface="Calibri" pitchFamily="34" charset="-120"/>
              </a:rPr>
              <a:t>ressource</a:t>
            </a:r>
            <a:r>
              <a:rPr lang="en-US" sz="1400" b="1" dirty="0">
                <a:latin typeface="Calibri" pitchFamily="34" charset="0"/>
                <a:ea typeface="Calibri" pitchFamily="34" charset="-122"/>
                <a:cs typeface="Calibri" pitchFamily="34" charset="-120"/>
              </a:rPr>
              <a:t> sans la </a:t>
            </a:r>
            <a:r>
              <a:rPr lang="en-US" sz="1400" b="1" dirty="0" err="1">
                <a:latin typeface="Calibri" pitchFamily="34" charset="0"/>
                <a:ea typeface="Calibri" pitchFamily="34" charset="-122"/>
                <a:cs typeface="Calibri" pitchFamily="34" charset="-120"/>
              </a:rPr>
              <a:t>bureaucratiser</a:t>
            </a:r>
            <a:r>
              <a:rPr lang="en-US" sz="1400" b="1" dirty="0">
                <a:latin typeface="Calibri" pitchFamily="34" charset="0"/>
                <a:ea typeface="Calibri" pitchFamily="34" charset="-122"/>
                <a:cs typeface="Calibri" pitchFamily="34" charset="-120"/>
              </a:rPr>
              <a:t> au point de la </a:t>
            </a:r>
            <a:r>
              <a:rPr lang="en-US" sz="1400" b="1" dirty="0" err="1">
                <a:latin typeface="Calibri" pitchFamily="34" charset="0"/>
                <a:ea typeface="Calibri" pitchFamily="34" charset="-122"/>
                <a:cs typeface="Calibri" pitchFamily="34" charset="-120"/>
              </a:rPr>
              <a:t>tuer</a:t>
            </a:r>
            <a:r>
              <a:rPr lang="en-US" sz="1400" b="1" dirty="0">
                <a:latin typeface="Calibri" pitchFamily="34" charset="0"/>
                <a:ea typeface="Calibri" pitchFamily="34" charset="-122"/>
                <a:cs typeface="Calibri" pitchFamily="34" charset="-120"/>
              </a:rPr>
              <a:t> ?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3391615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Rectangle 19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2170031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19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082819" y="0"/>
            <a:ext cx="4097211" cy="2170661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48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5010646" y="-5010043"/>
            <a:ext cx="2170709" cy="12192000"/>
          </a:xfrm>
          <a:prstGeom prst="rect">
            <a:avLst/>
          </a:prstGeom>
          <a:gradFill>
            <a:gsLst>
              <a:gs pos="23000">
                <a:schemeClr val="accent1">
                  <a:lumMod val="75000"/>
                  <a:alpha val="16000"/>
                </a:schemeClr>
              </a:gs>
              <a:gs pos="99000">
                <a:srgbClr val="000000">
                  <a:alpha val="45000"/>
                </a:srgbClr>
              </a:gs>
            </a:gsLst>
            <a:lin ang="21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BBFF1411-0DDE-0DB0-0F04-748FA2E425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3564" y="348865"/>
            <a:ext cx="9718111" cy="1576446"/>
          </a:xfrm>
        </p:spPr>
        <p:txBody>
          <a:bodyPr anchor="ctr">
            <a:normAutofit/>
          </a:bodyPr>
          <a:lstStyle/>
          <a:p>
            <a:r>
              <a:rPr lang="fr-FR" sz="4000">
                <a:solidFill>
                  <a:srgbClr val="FFFFFF"/>
                </a:solidFill>
              </a:rPr>
              <a:t>Ce que les communes ont déjà identifié</a:t>
            </a:r>
          </a:p>
        </p:txBody>
      </p:sp>
      <p:graphicFrame>
        <p:nvGraphicFramePr>
          <p:cNvPr id="5" name="Espace réservé du contenu 2">
            <a:extLst>
              <a:ext uri="{FF2B5EF4-FFF2-40B4-BE49-F238E27FC236}">
                <a16:creationId xmlns:a16="http://schemas.microsoft.com/office/drawing/2014/main" id="{1BE8A294-67F0-D9B4-39F3-B399C781B18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85113800"/>
              </p:ext>
            </p:extLst>
          </p:nvPr>
        </p:nvGraphicFramePr>
        <p:xfrm>
          <a:off x="644056" y="2615979"/>
          <a:ext cx="10927829" cy="36894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27026466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4714DD1-B25F-6C9B-4F46-BE3101496F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64F0A417-5DDA-47C6-6AEC-BF75E867C5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3662E07F-BFDE-1AB6-2864-012D740DEB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>
            <a:normAutofit/>
          </a:bodyPr>
          <a:lstStyle/>
          <a:p>
            <a:r>
              <a:rPr lang="fr-FR" sz="5400" dirty="0"/>
              <a:t>Les changements depuis </a:t>
            </a:r>
          </a:p>
        </p:txBody>
      </p:sp>
      <p:sp>
        <p:nvSpPr>
          <p:cNvPr id="19" name="sketch line">
            <a:extLst>
              <a:ext uri="{FF2B5EF4-FFF2-40B4-BE49-F238E27FC236}">
                <a16:creationId xmlns:a16="http://schemas.microsoft.com/office/drawing/2014/main" id="{3009502E-813E-9A43-8291-D8FF3DB8BD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38200" y="1865313"/>
            <a:ext cx="10424160" cy="18288"/>
          </a:xfrm>
          <a:custGeom>
            <a:avLst/>
            <a:gdLst>
              <a:gd name="csX0" fmla="*/ 0 w 10424160"/>
              <a:gd name="csY0" fmla="*/ 0 h 18288"/>
              <a:gd name="csX1" fmla="*/ 903427 w 10424160"/>
              <a:gd name="csY1" fmla="*/ 0 h 18288"/>
              <a:gd name="csX2" fmla="*/ 1389888 w 10424160"/>
              <a:gd name="csY2" fmla="*/ 0 h 18288"/>
              <a:gd name="csX3" fmla="*/ 2189074 w 10424160"/>
              <a:gd name="csY3" fmla="*/ 0 h 18288"/>
              <a:gd name="csX4" fmla="*/ 2675534 w 10424160"/>
              <a:gd name="csY4" fmla="*/ 0 h 18288"/>
              <a:gd name="csX5" fmla="*/ 3370478 w 10424160"/>
              <a:gd name="csY5" fmla="*/ 0 h 18288"/>
              <a:gd name="csX6" fmla="*/ 4169664 w 10424160"/>
              <a:gd name="csY6" fmla="*/ 0 h 18288"/>
              <a:gd name="csX7" fmla="*/ 4551883 w 10424160"/>
              <a:gd name="csY7" fmla="*/ 0 h 18288"/>
              <a:gd name="csX8" fmla="*/ 4934102 w 10424160"/>
              <a:gd name="csY8" fmla="*/ 0 h 18288"/>
              <a:gd name="csX9" fmla="*/ 5837530 w 10424160"/>
              <a:gd name="csY9" fmla="*/ 0 h 18288"/>
              <a:gd name="csX10" fmla="*/ 6532474 w 10424160"/>
              <a:gd name="csY10" fmla="*/ 0 h 18288"/>
              <a:gd name="csX11" fmla="*/ 6914693 w 10424160"/>
              <a:gd name="csY11" fmla="*/ 0 h 18288"/>
              <a:gd name="csX12" fmla="*/ 7609637 w 10424160"/>
              <a:gd name="csY12" fmla="*/ 0 h 18288"/>
              <a:gd name="csX13" fmla="*/ 8513064 w 10424160"/>
              <a:gd name="csY13" fmla="*/ 0 h 18288"/>
              <a:gd name="csX14" fmla="*/ 9103766 w 10424160"/>
              <a:gd name="csY14" fmla="*/ 0 h 18288"/>
              <a:gd name="csX15" fmla="*/ 9694469 w 10424160"/>
              <a:gd name="csY15" fmla="*/ 0 h 18288"/>
              <a:gd name="csX16" fmla="*/ 10424160 w 10424160"/>
              <a:gd name="csY16" fmla="*/ 0 h 18288"/>
              <a:gd name="csX17" fmla="*/ 10424160 w 10424160"/>
              <a:gd name="csY17" fmla="*/ 18288 h 18288"/>
              <a:gd name="csX18" fmla="*/ 9729216 w 10424160"/>
              <a:gd name="csY18" fmla="*/ 18288 h 18288"/>
              <a:gd name="csX19" fmla="*/ 8930030 w 10424160"/>
              <a:gd name="csY19" fmla="*/ 18288 h 18288"/>
              <a:gd name="csX20" fmla="*/ 8130845 w 10424160"/>
              <a:gd name="csY20" fmla="*/ 18288 h 18288"/>
              <a:gd name="csX21" fmla="*/ 7644384 w 10424160"/>
              <a:gd name="csY21" fmla="*/ 18288 h 18288"/>
              <a:gd name="csX22" fmla="*/ 6740957 w 10424160"/>
              <a:gd name="csY22" fmla="*/ 18288 h 18288"/>
              <a:gd name="csX23" fmla="*/ 6046013 w 10424160"/>
              <a:gd name="csY23" fmla="*/ 18288 h 18288"/>
              <a:gd name="csX24" fmla="*/ 5663794 w 10424160"/>
              <a:gd name="csY24" fmla="*/ 18288 h 18288"/>
              <a:gd name="csX25" fmla="*/ 4968850 w 10424160"/>
              <a:gd name="csY25" fmla="*/ 18288 h 18288"/>
              <a:gd name="csX26" fmla="*/ 4378147 w 10424160"/>
              <a:gd name="csY26" fmla="*/ 18288 h 18288"/>
              <a:gd name="csX27" fmla="*/ 3787445 w 10424160"/>
              <a:gd name="csY27" fmla="*/ 18288 h 18288"/>
              <a:gd name="csX28" fmla="*/ 3196742 w 10424160"/>
              <a:gd name="csY28" fmla="*/ 18288 h 18288"/>
              <a:gd name="csX29" fmla="*/ 2606040 w 10424160"/>
              <a:gd name="csY29" fmla="*/ 18288 h 18288"/>
              <a:gd name="csX30" fmla="*/ 1806854 w 10424160"/>
              <a:gd name="csY30" fmla="*/ 18288 h 18288"/>
              <a:gd name="csX31" fmla="*/ 1111910 w 10424160"/>
              <a:gd name="csY31" fmla="*/ 18288 h 18288"/>
              <a:gd name="csX32" fmla="*/ 729691 w 10424160"/>
              <a:gd name="csY32" fmla="*/ 18288 h 18288"/>
              <a:gd name="csX33" fmla="*/ 0 w 10424160"/>
              <a:gd name="csY33" fmla="*/ 18288 h 18288"/>
              <a:gd name="csX34" fmla="*/ 0 w 10424160"/>
              <a:gd name="csY34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</a:cxnLst>
            <a:rect l="l" t="t" r="r" b="b"/>
            <a:pathLst>
              <a:path w="10424160" h="18288" fill="none" extrusionOk="0">
                <a:moveTo>
                  <a:pt x="0" y="0"/>
                </a:moveTo>
                <a:cubicBezTo>
                  <a:pt x="251416" y="-3874"/>
                  <a:pt x="479411" y="-20508"/>
                  <a:pt x="903427" y="0"/>
                </a:cubicBezTo>
                <a:cubicBezTo>
                  <a:pt x="1327443" y="20508"/>
                  <a:pt x="1177990" y="-7387"/>
                  <a:pt x="1389888" y="0"/>
                </a:cubicBezTo>
                <a:cubicBezTo>
                  <a:pt x="1601786" y="7387"/>
                  <a:pt x="1928602" y="-6697"/>
                  <a:pt x="2189074" y="0"/>
                </a:cubicBezTo>
                <a:cubicBezTo>
                  <a:pt x="2449546" y="6697"/>
                  <a:pt x="2440085" y="-21144"/>
                  <a:pt x="2675534" y="0"/>
                </a:cubicBezTo>
                <a:cubicBezTo>
                  <a:pt x="2910983" y="21144"/>
                  <a:pt x="3026158" y="-11124"/>
                  <a:pt x="3370478" y="0"/>
                </a:cubicBezTo>
                <a:cubicBezTo>
                  <a:pt x="3714798" y="11124"/>
                  <a:pt x="3864539" y="-10660"/>
                  <a:pt x="4169664" y="0"/>
                </a:cubicBezTo>
                <a:cubicBezTo>
                  <a:pt x="4474789" y="10660"/>
                  <a:pt x="4471218" y="16488"/>
                  <a:pt x="4551883" y="0"/>
                </a:cubicBezTo>
                <a:cubicBezTo>
                  <a:pt x="4632548" y="-16488"/>
                  <a:pt x="4786830" y="7986"/>
                  <a:pt x="4934102" y="0"/>
                </a:cubicBezTo>
                <a:cubicBezTo>
                  <a:pt x="5081374" y="-7986"/>
                  <a:pt x="5575881" y="-33003"/>
                  <a:pt x="5837530" y="0"/>
                </a:cubicBezTo>
                <a:cubicBezTo>
                  <a:pt x="6099179" y="33003"/>
                  <a:pt x="6305895" y="14170"/>
                  <a:pt x="6532474" y="0"/>
                </a:cubicBezTo>
                <a:cubicBezTo>
                  <a:pt x="6759053" y="-14170"/>
                  <a:pt x="6726707" y="16121"/>
                  <a:pt x="6914693" y="0"/>
                </a:cubicBezTo>
                <a:cubicBezTo>
                  <a:pt x="7102679" y="-16121"/>
                  <a:pt x="7397857" y="32594"/>
                  <a:pt x="7609637" y="0"/>
                </a:cubicBezTo>
                <a:cubicBezTo>
                  <a:pt x="7821417" y="-32594"/>
                  <a:pt x="8141235" y="-3745"/>
                  <a:pt x="8513064" y="0"/>
                </a:cubicBezTo>
                <a:cubicBezTo>
                  <a:pt x="8884893" y="3745"/>
                  <a:pt x="8877548" y="3359"/>
                  <a:pt x="9103766" y="0"/>
                </a:cubicBezTo>
                <a:cubicBezTo>
                  <a:pt x="9329984" y="-3359"/>
                  <a:pt x="9545570" y="-17843"/>
                  <a:pt x="9694469" y="0"/>
                </a:cubicBezTo>
                <a:cubicBezTo>
                  <a:pt x="9843368" y="17843"/>
                  <a:pt x="10162477" y="-1217"/>
                  <a:pt x="10424160" y="0"/>
                </a:cubicBezTo>
                <a:cubicBezTo>
                  <a:pt x="10424498" y="7640"/>
                  <a:pt x="10423710" y="11289"/>
                  <a:pt x="10424160" y="18288"/>
                </a:cubicBezTo>
                <a:cubicBezTo>
                  <a:pt x="10184680" y="20716"/>
                  <a:pt x="10034768" y="-9357"/>
                  <a:pt x="9729216" y="18288"/>
                </a:cubicBezTo>
                <a:cubicBezTo>
                  <a:pt x="9423664" y="45933"/>
                  <a:pt x="9309220" y="36372"/>
                  <a:pt x="8930030" y="18288"/>
                </a:cubicBezTo>
                <a:cubicBezTo>
                  <a:pt x="8550840" y="204"/>
                  <a:pt x="8513376" y="34707"/>
                  <a:pt x="8130845" y="18288"/>
                </a:cubicBezTo>
                <a:cubicBezTo>
                  <a:pt x="7748315" y="1869"/>
                  <a:pt x="7864674" y="19659"/>
                  <a:pt x="7644384" y="18288"/>
                </a:cubicBezTo>
                <a:cubicBezTo>
                  <a:pt x="7424094" y="16917"/>
                  <a:pt x="6947001" y="55680"/>
                  <a:pt x="6740957" y="18288"/>
                </a:cubicBezTo>
                <a:cubicBezTo>
                  <a:pt x="6534913" y="-19104"/>
                  <a:pt x="6313809" y="33391"/>
                  <a:pt x="6046013" y="18288"/>
                </a:cubicBezTo>
                <a:cubicBezTo>
                  <a:pt x="5778217" y="3185"/>
                  <a:pt x="5786775" y="1439"/>
                  <a:pt x="5663794" y="18288"/>
                </a:cubicBezTo>
                <a:cubicBezTo>
                  <a:pt x="5540813" y="35137"/>
                  <a:pt x="5204724" y="25434"/>
                  <a:pt x="4968850" y="18288"/>
                </a:cubicBezTo>
                <a:cubicBezTo>
                  <a:pt x="4732976" y="11142"/>
                  <a:pt x="4559928" y="34568"/>
                  <a:pt x="4378147" y="18288"/>
                </a:cubicBezTo>
                <a:cubicBezTo>
                  <a:pt x="4196366" y="2008"/>
                  <a:pt x="3992200" y="35409"/>
                  <a:pt x="3787445" y="18288"/>
                </a:cubicBezTo>
                <a:cubicBezTo>
                  <a:pt x="3582690" y="1167"/>
                  <a:pt x="3488876" y="-7583"/>
                  <a:pt x="3196742" y="18288"/>
                </a:cubicBezTo>
                <a:cubicBezTo>
                  <a:pt x="2904608" y="44159"/>
                  <a:pt x="2729828" y="45906"/>
                  <a:pt x="2606040" y="18288"/>
                </a:cubicBezTo>
                <a:cubicBezTo>
                  <a:pt x="2482252" y="-9330"/>
                  <a:pt x="2000672" y="-5498"/>
                  <a:pt x="1806854" y="18288"/>
                </a:cubicBezTo>
                <a:cubicBezTo>
                  <a:pt x="1613036" y="42074"/>
                  <a:pt x="1310933" y="-4240"/>
                  <a:pt x="1111910" y="18288"/>
                </a:cubicBezTo>
                <a:cubicBezTo>
                  <a:pt x="912887" y="40816"/>
                  <a:pt x="891560" y="1701"/>
                  <a:pt x="729691" y="18288"/>
                </a:cubicBezTo>
                <a:cubicBezTo>
                  <a:pt x="567822" y="34875"/>
                  <a:pt x="203025" y="34462"/>
                  <a:pt x="0" y="18288"/>
                </a:cubicBezTo>
                <a:cubicBezTo>
                  <a:pt x="-82" y="11708"/>
                  <a:pt x="-178" y="8956"/>
                  <a:pt x="0" y="0"/>
                </a:cubicBezTo>
                <a:close/>
              </a:path>
              <a:path w="10424160" h="18288" stroke="0" extrusionOk="0">
                <a:moveTo>
                  <a:pt x="0" y="0"/>
                </a:moveTo>
                <a:cubicBezTo>
                  <a:pt x="119910" y="17195"/>
                  <a:pt x="345032" y="1652"/>
                  <a:pt x="590702" y="0"/>
                </a:cubicBezTo>
                <a:cubicBezTo>
                  <a:pt x="836372" y="-1652"/>
                  <a:pt x="830717" y="-10944"/>
                  <a:pt x="972922" y="0"/>
                </a:cubicBezTo>
                <a:cubicBezTo>
                  <a:pt x="1115127" y="10944"/>
                  <a:pt x="1638708" y="17269"/>
                  <a:pt x="1876349" y="0"/>
                </a:cubicBezTo>
                <a:cubicBezTo>
                  <a:pt x="2113990" y="-17269"/>
                  <a:pt x="2263529" y="27642"/>
                  <a:pt x="2467051" y="0"/>
                </a:cubicBezTo>
                <a:cubicBezTo>
                  <a:pt x="2670573" y="-27642"/>
                  <a:pt x="2867743" y="-1552"/>
                  <a:pt x="3057754" y="0"/>
                </a:cubicBezTo>
                <a:cubicBezTo>
                  <a:pt x="3247765" y="1552"/>
                  <a:pt x="3729099" y="45169"/>
                  <a:pt x="3961181" y="0"/>
                </a:cubicBezTo>
                <a:cubicBezTo>
                  <a:pt x="4193263" y="-45169"/>
                  <a:pt x="4313735" y="4067"/>
                  <a:pt x="4447642" y="0"/>
                </a:cubicBezTo>
                <a:cubicBezTo>
                  <a:pt x="4581549" y="-4067"/>
                  <a:pt x="5123626" y="11867"/>
                  <a:pt x="5351069" y="0"/>
                </a:cubicBezTo>
                <a:cubicBezTo>
                  <a:pt x="5578512" y="-11867"/>
                  <a:pt x="6044105" y="-19983"/>
                  <a:pt x="6254496" y="0"/>
                </a:cubicBezTo>
                <a:cubicBezTo>
                  <a:pt x="6464887" y="19983"/>
                  <a:pt x="6664731" y="4232"/>
                  <a:pt x="6949440" y="0"/>
                </a:cubicBezTo>
                <a:cubicBezTo>
                  <a:pt x="7234149" y="-4232"/>
                  <a:pt x="7497205" y="28731"/>
                  <a:pt x="7852867" y="0"/>
                </a:cubicBezTo>
                <a:cubicBezTo>
                  <a:pt x="8208529" y="-28731"/>
                  <a:pt x="8287556" y="2616"/>
                  <a:pt x="8443570" y="0"/>
                </a:cubicBezTo>
                <a:cubicBezTo>
                  <a:pt x="8599584" y="-2616"/>
                  <a:pt x="8871283" y="-14113"/>
                  <a:pt x="9034272" y="0"/>
                </a:cubicBezTo>
                <a:cubicBezTo>
                  <a:pt x="9197261" y="14113"/>
                  <a:pt x="9604978" y="-35623"/>
                  <a:pt x="9833458" y="0"/>
                </a:cubicBezTo>
                <a:cubicBezTo>
                  <a:pt x="10061938" y="35623"/>
                  <a:pt x="10231944" y="-8194"/>
                  <a:pt x="10424160" y="0"/>
                </a:cubicBezTo>
                <a:cubicBezTo>
                  <a:pt x="10424285" y="4395"/>
                  <a:pt x="10424085" y="9776"/>
                  <a:pt x="10424160" y="18288"/>
                </a:cubicBezTo>
                <a:cubicBezTo>
                  <a:pt x="10058736" y="-5772"/>
                  <a:pt x="9942989" y="-18764"/>
                  <a:pt x="9624974" y="18288"/>
                </a:cubicBezTo>
                <a:cubicBezTo>
                  <a:pt x="9306959" y="55340"/>
                  <a:pt x="9229263" y="24995"/>
                  <a:pt x="8930030" y="18288"/>
                </a:cubicBezTo>
                <a:cubicBezTo>
                  <a:pt x="8630797" y="11581"/>
                  <a:pt x="8647263" y="10931"/>
                  <a:pt x="8547811" y="18288"/>
                </a:cubicBezTo>
                <a:cubicBezTo>
                  <a:pt x="8448359" y="25645"/>
                  <a:pt x="8173221" y="219"/>
                  <a:pt x="8061350" y="18288"/>
                </a:cubicBezTo>
                <a:cubicBezTo>
                  <a:pt x="7949479" y="36357"/>
                  <a:pt x="7437002" y="17516"/>
                  <a:pt x="7157923" y="18288"/>
                </a:cubicBezTo>
                <a:cubicBezTo>
                  <a:pt x="6878844" y="19060"/>
                  <a:pt x="6610241" y="8864"/>
                  <a:pt x="6462979" y="18288"/>
                </a:cubicBezTo>
                <a:cubicBezTo>
                  <a:pt x="6315717" y="27712"/>
                  <a:pt x="6124879" y="4989"/>
                  <a:pt x="5976518" y="18288"/>
                </a:cubicBezTo>
                <a:cubicBezTo>
                  <a:pt x="5828157" y="31587"/>
                  <a:pt x="5566880" y="7112"/>
                  <a:pt x="5281574" y="18288"/>
                </a:cubicBezTo>
                <a:cubicBezTo>
                  <a:pt x="4996268" y="29464"/>
                  <a:pt x="5085614" y="20493"/>
                  <a:pt x="4899355" y="18288"/>
                </a:cubicBezTo>
                <a:cubicBezTo>
                  <a:pt x="4713096" y="16083"/>
                  <a:pt x="4606138" y="34359"/>
                  <a:pt x="4517136" y="18288"/>
                </a:cubicBezTo>
                <a:cubicBezTo>
                  <a:pt x="4428134" y="2217"/>
                  <a:pt x="4125335" y="52414"/>
                  <a:pt x="3822192" y="18288"/>
                </a:cubicBezTo>
                <a:cubicBezTo>
                  <a:pt x="3519049" y="-15838"/>
                  <a:pt x="3453132" y="3859"/>
                  <a:pt x="3335731" y="18288"/>
                </a:cubicBezTo>
                <a:cubicBezTo>
                  <a:pt x="3218330" y="32717"/>
                  <a:pt x="2718749" y="-13936"/>
                  <a:pt x="2536546" y="18288"/>
                </a:cubicBezTo>
                <a:cubicBezTo>
                  <a:pt x="2354343" y="50512"/>
                  <a:pt x="2190669" y="3238"/>
                  <a:pt x="2050085" y="18288"/>
                </a:cubicBezTo>
                <a:cubicBezTo>
                  <a:pt x="1909501" y="33338"/>
                  <a:pt x="1520975" y="3062"/>
                  <a:pt x="1250899" y="18288"/>
                </a:cubicBezTo>
                <a:cubicBezTo>
                  <a:pt x="980823" y="33514"/>
                  <a:pt x="992936" y="28036"/>
                  <a:pt x="868680" y="18288"/>
                </a:cubicBezTo>
                <a:cubicBezTo>
                  <a:pt x="744424" y="8540"/>
                  <a:pt x="230364" y="33365"/>
                  <a:pt x="0" y="18288"/>
                </a:cubicBezTo>
                <a:cubicBezTo>
                  <a:pt x="-504" y="12101"/>
                  <a:pt x="-591" y="7719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6" name="Espace réservé du contenu 2">
            <a:extLst>
              <a:ext uri="{FF2B5EF4-FFF2-40B4-BE49-F238E27FC236}">
                <a16:creationId xmlns:a16="http://schemas.microsoft.com/office/drawing/2014/main" id="{0652C8FC-0D3F-0113-B5D0-AEEC11DC84E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75074038"/>
              </p:ext>
            </p:extLst>
          </p:nvPr>
        </p:nvGraphicFramePr>
        <p:xfrm>
          <a:off x="838200" y="2228087"/>
          <a:ext cx="10515600" cy="39488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982414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2679492-7988-4050-9056-5424444524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915F1A34-9B55-7862-E6F3-ED53C68C7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92583" y="501651"/>
            <a:ext cx="4414848" cy="1716255"/>
          </a:xfrm>
        </p:spPr>
        <p:txBody>
          <a:bodyPr anchor="b">
            <a:normAutofit/>
          </a:bodyPr>
          <a:lstStyle/>
          <a:p>
            <a:r>
              <a:rPr lang="fr-FR" sz="3900"/>
              <a:t>Ce que ce retour sur la sauvegarde ouvre comme chantier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091B163-7D61-4891-ABCF-5C13D9C418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5779911" cy="6858000"/>
          </a:xfrm>
          <a:prstGeom prst="rect">
            <a:avLst/>
          </a:prstGeom>
          <a:gradFill flip="none" rotWithShape="1">
            <a:gsLst>
              <a:gs pos="0">
                <a:schemeClr val="accent1"/>
              </a:gs>
              <a:gs pos="100000">
                <a:schemeClr val="accent2"/>
              </a:gs>
            </a:gsLst>
            <a:lin ang="27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4E4BE041-694A-983E-3D44-C3FF5DE2F6C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0100" r="-2" b="-2"/>
          <a:stretch>
            <a:fillRect/>
          </a:stretch>
        </p:blipFill>
        <p:spPr>
          <a:xfrm>
            <a:off x="279143" y="299509"/>
            <a:ext cx="5221625" cy="6258983"/>
          </a:xfrm>
          <a:prstGeom prst="rect">
            <a:avLst/>
          </a:prstGeom>
        </p:spPr>
      </p:pic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A66038A-8ECE-3A8D-C39E-71F083F814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2583" y="2645922"/>
            <a:ext cx="4434721" cy="3710427"/>
          </a:xfrm>
        </p:spPr>
        <p:txBody>
          <a:bodyPr anchor="t">
            <a:normAutofit/>
          </a:bodyPr>
          <a:lstStyle/>
          <a:p>
            <a:r>
              <a:rPr lang="fr-FR" sz="2000">
                <a:solidFill>
                  <a:schemeClr val="tx1">
                    <a:alpha val="80000"/>
                  </a:schemeClr>
                </a:solidFill>
              </a:rPr>
              <a:t>Cartographier les ressources vivantes du territoire</a:t>
            </a:r>
          </a:p>
          <a:p>
            <a:r>
              <a:rPr lang="fr-FR" sz="2000">
                <a:solidFill>
                  <a:schemeClr val="tx1">
                    <a:alpha val="80000"/>
                  </a:schemeClr>
                </a:solidFill>
              </a:rPr>
              <a:t>Assurer la mémoire et la prévention, enjeu fort dans un territoire touristique</a:t>
            </a:r>
          </a:p>
          <a:p>
            <a:r>
              <a:rPr lang="fr-FR" sz="2000">
                <a:solidFill>
                  <a:schemeClr val="tx1">
                    <a:alpha val="80000"/>
                  </a:schemeClr>
                </a:solidFill>
              </a:rPr>
              <a:t>Accentuer la préparation des territoires</a:t>
            </a: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49DA8F6-BCC1-4447-B54C-57856834B9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1586162" y="3619272"/>
            <a:ext cx="0" cy="3238728"/>
          </a:xfrm>
          <a:prstGeom prst="line">
            <a:avLst/>
          </a:prstGeom>
          <a:ln w="25400" cap="sq">
            <a:gradFill flip="none" rotWithShape="1"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6200000" scaled="1"/>
              <a:tileRect/>
            </a:gra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611281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56B2C21-A230-48C0-8DF1-C46611373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847E18C-932D-4C95-AABA-FEC7C9499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150CB11-0C61-439E-910F-5787759E7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Freeform: Shape 16">
            <a:extLst>
              <a:ext uri="{FF2B5EF4-FFF2-40B4-BE49-F238E27FC236}">
                <a16:creationId xmlns:a16="http://schemas.microsoft.com/office/drawing/2014/main" id="{43F8A58B-5155-44CE-A5FF-7647B47D0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43F2ACA-E6D6-4028-82DD-F03C262D5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5" y="1410079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091FDB5-E5D1-C428-6C35-9DCE75344F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478" y="1683756"/>
            <a:ext cx="3115265" cy="2396359"/>
          </a:xfrm>
        </p:spPr>
        <p:txBody>
          <a:bodyPr anchor="b">
            <a:normAutofit/>
          </a:bodyPr>
          <a:lstStyle/>
          <a:p>
            <a:pPr algn="r"/>
            <a:r>
              <a:rPr lang="fr-FR" sz="4000">
                <a:solidFill>
                  <a:srgbClr val="FFFFFF"/>
                </a:solidFill>
              </a:rPr>
              <a:t>Des pistes pour le PICS</a:t>
            </a:r>
          </a:p>
        </p:txBody>
      </p:sp>
      <p:graphicFrame>
        <p:nvGraphicFramePr>
          <p:cNvPr id="5" name="Espace réservé du contenu 2">
            <a:extLst>
              <a:ext uri="{FF2B5EF4-FFF2-40B4-BE49-F238E27FC236}">
                <a16:creationId xmlns:a16="http://schemas.microsoft.com/office/drawing/2014/main" id="{7167FC5C-2C19-F6FA-D44D-5ACB25F59A9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24016394"/>
              </p:ext>
            </p:extLst>
          </p:nvPr>
        </p:nvGraphicFramePr>
        <p:xfrm>
          <a:off x="4905052" y="750440"/>
          <a:ext cx="6666833" cy="5453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9168366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Une image contenant plein air, ciel, nuage, arbre&#10;&#10;Le contenu généré par l’IA peut être incorrect.">
            <a:extLst>
              <a:ext uri="{FF2B5EF4-FFF2-40B4-BE49-F238E27FC236}">
                <a16:creationId xmlns:a16="http://schemas.microsoft.com/office/drawing/2014/main" id="{D794CB15-5AFF-E94A-BDE5-00B210F7E73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0" r="6441"/>
          <a:stretch>
            <a:fillRect/>
          </a:stretch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7C89E4B-3C9F-44B9-8B86-D9E3D112D8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28852"/>
            <a:ext cx="12192000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22FF1C3-DCCA-7522-A8B1-92B63E4AC8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875" y="425950"/>
            <a:ext cx="11210925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>
                <a:solidFill>
                  <a:schemeClr val="tx1">
                    <a:lumMod val="85000"/>
                    <a:lumOff val="15000"/>
                  </a:schemeClr>
                </a:solidFill>
              </a:rPr>
              <a:t>MERCI A TOUS POUR VOTRE ATTENTION !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A2EAA10-076F-46BD-8F0F-B9A2FB77A85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350693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D891E407-403B-4764-86C9-33A56D3BCA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0" y="1243562"/>
            <a:ext cx="12192000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Zone de texte 1">
            <a:extLst>
              <a:ext uri="{FF2B5EF4-FFF2-40B4-BE49-F238E27FC236}">
                <a16:creationId xmlns:a16="http://schemas.microsoft.com/office/drawing/2014/main" id="{3DF91CA3-CF3A-7634-061C-B879888A81FE}"/>
              </a:ext>
            </a:extLst>
          </p:cNvPr>
          <p:cNvSpPr txBox="1"/>
          <p:nvPr/>
        </p:nvSpPr>
        <p:spPr>
          <a:xfrm>
            <a:off x="6782361" y="6569947"/>
            <a:ext cx="3790950" cy="266700"/>
          </a:xfrm>
          <a:prstGeom prst="rect">
            <a:avLst/>
          </a:prstGeom>
          <a:solidFill>
            <a:prstClr val="white"/>
          </a:solidFill>
          <a:ln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07000"/>
              </a:lnSpc>
              <a:spcAft>
                <a:spcPts val="1000"/>
              </a:spcAft>
              <a:buNone/>
            </a:pPr>
            <a:r>
              <a:rPr lang="fr-FR" sz="900" i="1" kern="100">
                <a:solidFill>
                  <a:srgbClr val="0E284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Figure 17 Pont emporté par le Chalps à Risoul - photo le dl Emilie Chauvot</a:t>
            </a:r>
          </a:p>
        </p:txBody>
      </p:sp>
    </p:spTree>
    <p:extLst>
      <p:ext uri="{BB962C8B-B14F-4D97-AF65-F5344CB8AC3E}">
        <p14:creationId xmlns:p14="http://schemas.microsoft.com/office/powerpoint/2010/main" val="28395002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Espace réservé du contenu 3">
            <a:extLst>
              <a:ext uri="{FF2B5EF4-FFF2-40B4-BE49-F238E27FC236}">
                <a16:creationId xmlns:a16="http://schemas.microsoft.com/office/drawing/2014/main" id="{28F7D4B7-489B-51B3-00DC-2234849BB22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53343634"/>
              </p:ext>
            </p:extLst>
          </p:nvPr>
        </p:nvGraphicFramePr>
        <p:xfrm>
          <a:off x="173736" y="585216"/>
          <a:ext cx="11786616" cy="559174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Titre 1">
            <a:extLst>
              <a:ext uri="{FF2B5EF4-FFF2-40B4-BE49-F238E27FC236}">
                <a16:creationId xmlns:a16="http://schemas.microsoft.com/office/drawing/2014/main" id="{2AD7A891-45DE-3DCE-3C45-A887CF36AB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5032" y="146351"/>
            <a:ext cx="10044023" cy="877729"/>
          </a:xfrm>
        </p:spPr>
        <p:txBody>
          <a:bodyPr anchor="ctr">
            <a:normAutofit/>
          </a:bodyPr>
          <a:lstStyle/>
          <a:p>
            <a:r>
              <a:rPr lang="fr-FR" sz="3200" dirty="0">
                <a:latin typeface="+mn-lt"/>
              </a:rPr>
              <a:t>Quelques phases de l’évènement</a:t>
            </a:r>
            <a:r>
              <a:rPr lang="fr-FR" sz="3200" dirty="0">
                <a:solidFill>
                  <a:srgbClr val="FFFFFF"/>
                </a:solidFill>
                <a:latin typeface="+mn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444500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68B3F68-107C-434F-AA38-110D5EA91B8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2" y="0"/>
            <a:ext cx="12191998" cy="157595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>
                  <a:lumMod val="7500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AD0DBB9-1A4B-4391-81D4-CB19F9AB91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8128857" y="0"/>
            <a:ext cx="4063143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63BBA22-50EA-4C4D-BE05-F1CE4E63AA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307777" y="-5307778"/>
            <a:ext cx="1576446" cy="12192002"/>
          </a:xfrm>
          <a:prstGeom prst="rect">
            <a:avLst/>
          </a:prstGeom>
          <a:gradFill>
            <a:gsLst>
              <a:gs pos="23000">
                <a:schemeClr val="accent1">
                  <a:alpha val="0"/>
                </a:schemeClr>
              </a:gs>
              <a:gs pos="99000">
                <a:srgbClr val="000000">
                  <a:alpha val="74000"/>
                </a:srgbClr>
              </a:gs>
            </a:gsLst>
            <a:lin ang="20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003E923-100A-A399-C9A1-E5125B66FE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7" y="348865"/>
            <a:ext cx="10044023" cy="877729"/>
          </a:xfrm>
        </p:spPr>
        <p:txBody>
          <a:bodyPr anchor="ctr">
            <a:normAutofit/>
          </a:bodyPr>
          <a:lstStyle/>
          <a:p>
            <a:r>
              <a:rPr lang="fr-FR" sz="4000" dirty="0">
                <a:solidFill>
                  <a:srgbClr val="FFFFFF"/>
                </a:solidFill>
              </a:rPr>
              <a:t>Contexte </a:t>
            </a:r>
          </a:p>
        </p:txBody>
      </p:sp>
      <p:graphicFrame>
        <p:nvGraphicFramePr>
          <p:cNvPr id="5" name="Espace réservé du contenu 2">
            <a:extLst>
              <a:ext uri="{FF2B5EF4-FFF2-40B4-BE49-F238E27FC236}">
                <a16:creationId xmlns:a16="http://schemas.microsoft.com/office/drawing/2014/main" id="{FCCA7083-B9EA-2C91-2082-AD3FDC6662D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87671656"/>
              </p:ext>
            </p:extLst>
          </p:nvPr>
        </p:nvGraphicFramePr>
        <p:xfrm>
          <a:off x="644056" y="2112579"/>
          <a:ext cx="10927829" cy="419280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101829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BACC6370-2D7E-4714-9D71-7542949D7D5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56B2C21-A230-48C0-8DF1-C46611373C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847E18C-932D-4C95-AABA-FEC7C9499A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3150CB11-0C61-439E-910F-5787759E72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43F8A58B-5155-44CE-A5FF-7647B47D0A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443F2ACA-E6D6-4028-82DD-F03C262D5D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5" y="1410079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493D2B25-D63E-5C63-B81B-6ECC46885A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6478" y="1683756"/>
            <a:ext cx="3115265" cy="2396359"/>
          </a:xfrm>
        </p:spPr>
        <p:txBody>
          <a:bodyPr anchor="b">
            <a:normAutofit/>
          </a:bodyPr>
          <a:lstStyle/>
          <a:p>
            <a:pPr algn="r"/>
            <a:r>
              <a:rPr lang="fr-FR" sz="3700">
                <a:solidFill>
                  <a:srgbClr val="FFFFFF"/>
                </a:solidFill>
              </a:rPr>
              <a:t>Les grands enseignements </a:t>
            </a:r>
          </a:p>
        </p:txBody>
      </p:sp>
      <p:graphicFrame>
        <p:nvGraphicFramePr>
          <p:cNvPr id="19" name="Espace réservé du contenu 2">
            <a:extLst>
              <a:ext uri="{FF2B5EF4-FFF2-40B4-BE49-F238E27FC236}">
                <a16:creationId xmlns:a16="http://schemas.microsoft.com/office/drawing/2014/main" id="{4003AA8F-7539-E0C2-0D2D-55EAA38ACCC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46149726"/>
              </p:ext>
            </p:extLst>
          </p:nvPr>
        </p:nvGraphicFramePr>
        <p:xfrm>
          <a:off x="4905052" y="750440"/>
          <a:ext cx="6666833" cy="54539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2371424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5666830-9A19-4E01-8505-D6C7F9AC56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 4" descr="Une image contenant plein air, ciel, arbre, hiver&#10;&#10;Le contenu généré par l’IA peut être incorrect.">
            <a:extLst>
              <a:ext uri="{FF2B5EF4-FFF2-40B4-BE49-F238E27FC236}">
                <a16:creationId xmlns:a16="http://schemas.microsoft.com/office/drawing/2014/main" id="{4FBA962D-5123-E388-0008-AA0B2B34B1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616"/>
          <a:stretch>
            <a:fillRect/>
          </a:stretch>
        </p:blipFill>
        <p:spPr>
          <a:xfrm>
            <a:off x="4110127" y="10"/>
            <a:ext cx="8081873" cy="6857990"/>
          </a:xfrm>
          <a:custGeom>
            <a:avLst/>
            <a:gdLst/>
            <a:ahLst/>
            <a:cxnLst/>
            <a:rect l="l" t="t" r="r" b="b"/>
            <a:pathLst>
              <a:path w="8081873" h="6858000">
                <a:moveTo>
                  <a:pt x="0" y="0"/>
                </a:moveTo>
                <a:lnTo>
                  <a:pt x="8081873" y="0"/>
                </a:lnTo>
                <a:lnTo>
                  <a:pt x="8081873" y="6858000"/>
                </a:lnTo>
                <a:lnTo>
                  <a:pt x="0" y="6858000"/>
                </a:lnTo>
                <a:lnTo>
                  <a:pt x="68897" y="6734633"/>
                </a:lnTo>
                <a:cubicBezTo>
                  <a:pt x="558802" y="5812845"/>
                  <a:pt x="848920" y="4668597"/>
                  <a:pt x="848920" y="3429000"/>
                </a:cubicBezTo>
                <a:cubicBezTo>
                  <a:pt x="848920" y="2189404"/>
                  <a:pt x="558802" y="1045156"/>
                  <a:pt x="68897" y="123368"/>
                </a:cubicBezTo>
                <a:close/>
              </a:path>
            </a:pathLst>
          </a:custGeom>
        </p:spPr>
      </p:pic>
      <p:sp useBgFill="1">
        <p:nvSpPr>
          <p:cNvPr id="12" name="Freeform: Shape 11">
            <a:extLst>
              <a:ext uri="{FF2B5EF4-FFF2-40B4-BE49-F238E27FC236}">
                <a16:creationId xmlns:a16="http://schemas.microsoft.com/office/drawing/2014/main" id="{AE9FC877-7FB6-4D22-9988-35420644E2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59047" cy="6858000"/>
          </a:xfrm>
          <a:custGeom>
            <a:avLst/>
            <a:gdLst>
              <a:gd name="connsiteX0" fmla="*/ 0 w 4959047"/>
              <a:gd name="connsiteY0" fmla="*/ 0 h 6858000"/>
              <a:gd name="connsiteX1" fmla="*/ 4110127 w 4959047"/>
              <a:gd name="connsiteY1" fmla="*/ 0 h 6858000"/>
              <a:gd name="connsiteX2" fmla="*/ 4179024 w 4959047"/>
              <a:gd name="connsiteY2" fmla="*/ 123368 h 6858000"/>
              <a:gd name="connsiteX3" fmla="*/ 4959047 w 4959047"/>
              <a:gd name="connsiteY3" fmla="*/ 3429000 h 6858000"/>
              <a:gd name="connsiteX4" fmla="*/ 4179024 w 4959047"/>
              <a:gd name="connsiteY4" fmla="*/ 6734633 h 6858000"/>
              <a:gd name="connsiteX5" fmla="*/ 4110127 w 4959047"/>
              <a:gd name="connsiteY5" fmla="*/ 6858000 h 6858000"/>
              <a:gd name="connsiteX6" fmla="*/ 0 w 495904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59047" h="6858000">
                <a:moveTo>
                  <a:pt x="0" y="0"/>
                </a:moveTo>
                <a:lnTo>
                  <a:pt x="4110127" y="0"/>
                </a:lnTo>
                <a:lnTo>
                  <a:pt x="4179024" y="123368"/>
                </a:lnTo>
                <a:cubicBezTo>
                  <a:pt x="4668929" y="1045156"/>
                  <a:pt x="4959047" y="2189404"/>
                  <a:pt x="4959047" y="3429000"/>
                </a:cubicBezTo>
                <a:cubicBezTo>
                  <a:pt x="4959047" y="4668597"/>
                  <a:pt x="4668929" y="5812845"/>
                  <a:pt x="4179024" y="6734633"/>
                </a:cubicBezTo>
                <a:lnTo>
                  <a:pt x="4110127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chemeClr val="tx2">
                <a:lumMod val="10000"/>
                <a:lumOff val="90000"/>
              </a:schemeClr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E41809D1-F12E-46BB-B804-5F209D325E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948887" cy="6858000"/>
          </a:xfrm>
          <a:custGeom>
            <a:avLst/>
            <a:gdLst>
              <a:gd name="connsiteX0" fmla="*/ 0 w 4948887"/>
              <a:gd name="connsiteY0" fmla="*/ 0 h 6858000"/>
              <a:gd name="connsiteX1" fmla="*/ 4099967 w 4948887"/>
              <a:gd name="connsiteY1" fmla="*/ 0 h 6858000"/>
              <a:gd name="connsiteX2" fmla="*/ 4168864 w 4948887"/>
              <a:gd name="connsiteY2" fmla="*/ 123368 h 6858000"/>
              <a:gd name="connsiteX3" fmla="*/ 4948887 w 4948887"/>
              <a:gd name="connsiteY3" fmla="*/ 3429000 h 6858000"/>
              <a:gd name="connsiteX4" fmla="*/ 4168864 w 4948887"/>
              <a:gd name="connsiteY4" fmla="*/ 6734633 h 6858000"/>
              <a:gd name="connsiteX5" fmla="*/ 4099967 w 4948887"/>
              <a:gd name="connsiteY5" fmla="*/ 6858000 h 6858000"/>
              <a:gd name="connsiteX6" fmla="*/ 0 w 4948887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48887" h="6858000">
                <a:moveTo>
                  <a:pt x="0" y="0"/>
                </a:moveTo>
                <a:lnTo>
                  <a:pt x="4099967" y="0"/>
                </a:lnTo>
                <a:lnTo>
                  <a:pt x="4168864" y="123368"/>
                </a:lnTo>
                <a:cubicBezTo>
                  <a:pt x="4658769" y="1045156"/>
                  <a:pt x="4948887" y="2189404"/>
                  <a:pt x="4948887" y="3429000"/>
                </a:cubicBezTo>
                <a:cubicBezTo>
                  <a:pt x="4948887" y="4668597"/>
                  <a:pt x="4658769" y="5812845"/>
                  <a:pt x="4168864" y="6734633"/>
                </a:cubicBezTo>
                <a:lnTo>
                  <a:pt x="4099967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2285BC9-6404-258E-2607-EE51FBDD3C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206314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dirty="0"/>
              <a:t>10 </a:t>
            </a:r>
            <a:r>
              <a:rPr lang="en-US" dirty="0" err="1"/>
              <a:t>familles</a:t>
            </a:r>
            <a:r>
              <a:rPr lang="en-US" dirty="0"/>
              <a:t> de </a:t>
            </a:r>
            <a:r>
              <a:rPr lang="en-US" dirty="0" err="1"/>
              <a:t>reccomandations</a:t>
            </a:r>
            <a:r>
              <a:rPr lang="en-US" dirty="0"/>
              <a:t> 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40233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18017769-717F-D15E-C5B0-72551D0464A8}"/>
              </a:ext>
            </a:extLst>
          </p:cNvPr>
          <p:cNvSpPr txBox="1"/>
          <p:nvPr/>
        </p:nvSpPr>
        <p:spPr>
          <a:xfrm>
            <a:off x="879355" y="6488668"/>
            <a:ext cx="362198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Photo de la CCGQ à Guillestre</a:t>
            </a:r>
          </a:p>
        </p:txBody>
      </p:sp>
    </p:spTree>
    <p:extLst>
      <p:ext uri="{BB962C8B-B14F-4D97-AF65-F5344CB8AC3E}">
        <p14:creationId xmlns:p14="http://schemas.microsoft.com/office/powerpoint/2010/main" val="21832857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 3" descr="Une image contenant plein air, Véhicule terrestre, ciel, véhicule&#10;&#10;Le contenu généré par l’IA peut être incorrect.">
            <a:extLst>
              <a:ext uri="{FF2B5EF4-FFF2-40B4-BE49-F238E27FC236}">
                <a16:creationId xmlns:a16="http://schemas.microsoft.com/office/drawing/2014/main" id="{DCFF92C9-6A64-9D25-0E31-2374A82C5D8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36"/>
          <a:stretch>
            <a:fillRect/>
          </a:stretch>
        </p:blipFill>
        <p:spPr bwMode="auto">
          <a:xfrm>
            <a:off x="2522356" y="10"/>
            <a:ext cx="9669642" cy="6857990"/>
          </a:xfrm>
          <a:prstGeom prst="rect">
            <a:avLst/>
          </a:prstGeom>
          <a:noFill/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31AB794-A23A-8275-747C-532A414488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>
            <a:normAutofit/>
          </a:bodyPr>
          <a:lstStyle/>
          <a:p>
            <a:r>
              <a:rPr lang="fr-FR" sz="3600" dirty="0"/>
              <a:t>10 familles d’enseignements / recommandations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606BB9B7-E025-A5B3-7817-C9F64E6FDD3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6674" y="2434200"/>
            <a:ext cx="4403715" cy="4255357"/>
          </a:xfrm>
        </p:spPr>
        <p:txBody>
          <a:bodyPr>
            <a:normAutofit lnSpcReduction="10000"/>
          </a:bodyPr>
          <a:lstStyle/>
          <a:p>
            <a:r>
              <a:rPr lang="fr-FR" sz="1800" dirty="0"/>
              <a:t>Le Plan Communal de Sauvegarde</a:t>
            </a:r>
          </a:p>
          <a:p>
            <a:r>
              <a:rPr lang="fr-FR" sz="1800" dirty="0"/>
              <a:t>Le Commandement Communal</a:t>
            </a:r>
          </a:p>
          <a:p>
            <a:r>
              <a:rPr lang="fr-FR" sz="1800" dirty="0"/>
              <a:t>La Coordination Interservices</a:t>
            </a:r>
          </a:p>
          <a:p>
            <a:r>
              <a:rPr lang="fr-FR" sz="1800" dirty="0"/>
              <a:t>La perte des réseaux</a:t>
            </a:r>
          </a:p>
          <a:p>
            <a:r>
              <a:rPr lang="fr-FR" sz="1800" dirty="0"/>
              <a:t>Les actions communales (école et voirie)</a:t>
            </a:r>
          </a:p>
          <a:p>
            <a:r>
              <a:rPr lang="fr-FR" sz="1800" dirty="0"/>
              <a:t>La gestion des évacuations</a:t>
            </a:r>
          </a:p>
          <a:p>
            <a:r>
              <a:rPr lang="fr-FR" sz="1800" dirty="0"/>
              <a:t>La solidarité</a:t>
            </a:r>
          </a:p>
          <a:p>
            <a:r>
              <a:rPr lang="fr-FR" sz="1800" dirty="0"/>
              <a:t>Les réseaux essentiels</a:t>
            </a:r>
          </a:p>
          <a:p>
            <a:r>
              <a:rPr lang="fr-FR" sz="1800" dirty="0"/>
              <a:t>La gestion des médias</a:t>
            </a:r>
          </a:p>
          <a:p>
            <a:r>
              <a:rPr lang="fr-FR" sz="1800" dirty="0"/>
              <a:t>Le retour à la normale</a:t>
            </a:r>
          </a:p>
          <a:p>
            <a:r>
              <a:rPr lang="fr-FR" sz="1800" dirty="0"/>
              <a:t>La mémoire</a:t>
            </a:r>
          </a:p>
        </p:txBody>
      </p:sp>
      <p:sp>
        <p:nvSpPr>
          <p:cNvPr id="5" name="Zone de texte 1">
            <a:extLst>
              <a:ext uri="{FF2B5EF4-FFF2-40B4-BE49-F238E27FC236}">
                <a16:creationId xmlns:a16="http://schemas.microsoft.com/office/drawing/2014/main" id="{74F02843-8A5F-5E35-856B-C32F8BF06FAF}"/>
              </a:ext>
            </a:extLst>
          </p:cNvPr>
          <p:cNvSpPr txBox="1"/>
          <p:nvPr/>
        </p:nvSpPr>
        <p:spPr>
          <a:xfrm>
            <a:off x="7390262" y="6422857"/>
            <a:ext cx="4648200" cy="143116"/>
          </a:xfrm>
          <a:prstGeom prst="rect">
            <a:avLst/>
          </a:prstGeom>
          <a:solidFill>
            <a:prstClr val="white"/>
          </a:solidFill>
          <a:ln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07000"/>
              </a:lnSpc>
              <a:spcAft>
                <a:spcPts val="1000"/>
              </a:spcAft>
              <a:buNone/>
            </a:pPr>
            <a:r>
              <a:rPr lang="fr-FR" sz="900" i="1" kern="100" dirty="0">
                <a:solidFill>
                  <a:srgbClr val="0E284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Clio impactée par la crue du </a:t>
            </a:r>
            <a:r>
              <a:rPr lang="fr-FR" sz="900" i="1" kern="100" dirty="0" err="1">
                <a:solidFill>
                  <a:srgbClr val="0E284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Chalps</a:t>
            </a:r>
            <a:r>
              <a:rPr lang="fr-FR" sz="900" i="1" kern="100" dirty="0">
                <a:solidFill>
                  <a:srgbClr val="0E284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@CCGQ</a:t>
            </a:r>
          </a:p>
        </p:txBody>
      </p:sp>
    </p:spTree>
    <p:extLst>
      <p:ext uri="{BB962C8B-B14F-4D97-AF65-F5344CB8AC3E}">
        <p14:creationId xmlns:p14="http://schemas.microsoft.com/office/powerpoint/2010/main" val="27133511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FB5E1F1A-701C-DF77-1802-91D99A26DD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9" y="723898"/>
            <a:ext cx="6002110" cy="1495425"/>
          </a:xfrm>
        </p:spPr>
        <p:txBody>
          <a:bodyPr>
            <a:normAutofit/>
          </a:bodyPr>
          <a:lstStyle/>
          <a:p>
            <a:r>
              <a:rPr lang="fr-FR" sz="4000"/>
              <a:t>Une planification différente selon les communes 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908AB0CE-4864-B9D3-EE0E-14B75C88CA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6680" y="2405067"/>
            <a:ext cx="6002110" cy="3729034"/>
          </a:xfrm>
        </p:spPr>
        <p:txBody>
          <a:bodyPr>
            <a:normAutofit/>
          </a:bodyPr>
          <a:lstStyle/>
          <a:p>
            <a:r>
              <a:rPr lang="fr-FR" sz="2000" dirty="0"/>
              <a:t>Valorisation du travail déjà effectué </a:t>
            </a:r>
          </a:p>
          <a:p>
            <a:r>
              <a:rPr lang="fr-FR" sz="2000" dirty="0">
                <a:sym typeface="Wingdings" panose="05000000000000000000" pitchFamily="2" charset="2"/>
              </a:rPr>
              <a:t>Intégrer une réflexion sur la disponibilité réelle des agents</a:t>
            </a:r>
          </a:p>
          <a:p>
            <a:r>
              <a:rPr lang="fr-FR" sz="2000" dirty="0">
                <a:sym typeface="Wingdings" panose="05000000000000000000" pitchFamily="2" charset="2"/>
              </a:rPr>
              <a:t>Des exercices pour ancrer les réflexes</a:t>
            </a:r>
          </a:p>
          <a:p>
            <a:r>
              <a:rPr lang="fr-FR" sz="2000" dirty="0"/>
              <a:t>Une gestion non planifiée fonctionne mais avec des facteurs non reproductibles; donc pas sécurisée. </a:t>
            </a:r>
          </a:p>
          <a:p>
            <a:endParaRPr lang="fr-FR" sz="2000" dirty="0">
              <a:sym typeface="Wingdings" panose="05000000000000000000" pitchFamily="2" charset="2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BCA3FFE-2E12-A6C3-8B5F-3FC489AAD35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935"/>
          <a:stretch>
            <a:fillRect/>
          </a:stretch>
        </p:blipFill>
        <p:spPr bwMode="auto">
          <a:xfrm>
            <a:off x="7199440" y="10"/>
            <a:ext cx="4992560" cy="6857990"/>
          </a:xfrm>
          <a:prstGeom prst="rect">
            <a:avLst/>
          </a:prstGeom>
          <a:noFill/>
          <a:effectLst/>
        </p:spPr>
      </p:pic>
      <p:sp>
        <p:nvSpPr>
          <p:cNvPr id="5" name="Zone de texte 1">
            <a:extLst>
              <a:ext uri="{FF2B5EF4-FFF2-40B4-BE49-F238E27FC236}">
                <a16:creationId xmlns:a16="http://schemas.microsoft.com/office/drawing/2014/main" id="{09E8E12A-4C27-2016-1F78-7D63E81C625D}"/>
              </a:ext>
            </a:extLst>
          </p:cNvPr>
          <p:cNvSpPr txBox="1"/>
          <p:nvPr/>
        </p:nvSpPr>
        <p:spPr>
          <a:xfrm>
            <a:off x="7685945" y="6443382"/>
            <a:ext cx="4019550" cy="143116"/>
          </a:xfrm>
          <a:prstGeom prst="rect">
            <a:avLst/>
          </a:prstGeom>
          <a:solidFill>
            <a:prstClr val="white"/>
          </a:solidFill>
          <a:ln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07000"/>
              </a:lnSpc>
              <a:spcAft>
                <a:spcPts val="1000"/>
              </a:spcAft>
              <a:buNone/>
            </a:pPr>
            <a:r>
              <a:rPr lang="fr-FR" sz="900" i="1" kern="100" dirty="0">
                <a:solidFill>
                  <a:srgbClr val="0E284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Glissement du Pas de l'Ours dans le Queyras @PNR Queyras</a:t>
            </a:r>
          </a:p>
        </p:txBody>
      </p:sp>
    </p:spTree>
    <p:extLst>
      <p:ext uri="{BB962C8B-B14F-4D97-AF65-F5344CB8AC3E}">
        <p14:creationId xmlns:p14="http://schemas.microsoft.com/office/powerpoint/2010/main" val="39696534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1ECAB1E8-8195-4748-BE71-FF806D8689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6" name="!!text rectangle">
            <a:extLst>
              <a:ext uri="{FF2B5EF4-FFF2-40B4-BE49-F238E27FC236}">
                <a16:creationId xmlns:a16="http://schemas.microsoft.com/office/drawing/2014/main" id="{57F6BDD4-E066-4008-8011-6CC31AEB45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9575" y="633619"/>
            <a:ext cx="4279383" cy="5495925"/>
          </a:xfrm>
          <a:prstGeom prst="rect">
            <a:avLst/>
          </a:prstGeom>
          <a:ln w="9525">
            <a:solidFill>
              <a:srgbClr val="E1E1E1"/>
            </a:solidFill>
          </a:ln>
          <a:effectLst>
            <a:outerShdw blurRad="50800" dist="38100" dir="2700000" algn="tl" rotWithShape="0">
              <a:schemeClr val="bg1">
                <a:lumMod val="85000"/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2E960D2A-3DCA-EC84-3038-FAAF83DB5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247" y="978619"/>
            <a:ext cx="3410712" cy="1106424"/>
          </a:xfrm>
        </p:spPr>
        <p:txBody>
          <a:bodyPr>
            <a:normAutofit/>
          </a:bodyPr>
          <a:lstStyle/>
          <a:p>
            <a:r>
              <a:rPr lang="fr-FR" sz="2400"/>
              <a:t>Un commandement communal en conséquent différent </a:t>
            </a:r>
          </a:p>
        </p:txBody>
      </p:sp>
      <p:sp>
        <p:nvSpPr>
          <p:cNvPr id="18" name="!!accent">
            <a:extLst>
              <a:ext uri="{FF2B5EF4-FFF2-40B4-BE49-F238E27FC236}">
                <a16:creationId xmlns:a16="http://schemas.microsoft.com/office/drawing/2014/main" id="{2711A8FB-68FC-45FC-B01E-38F809E2D43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45567" y="1170432"/>
            <a:ext cx="128016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A865FE3-5FC9-4049-87CF-30019C46C0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77459" y="2121408"/>
            <a:ext cx="3328416" cy="9144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1824FC6-1ADE-D4EA-282A-90D2E17A18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1247" y="2359152"/>
            <a:ext cx="3410712" cy="342504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fr-FR" sz="1700" dirty="0"/>
              <a:t>Poste de Commandement Communal doit intégrer :</a:t>
            </a:r>
          </a:p>
          <a:p>
            <a:pPr lvl="1"/>
            <a:r>
              <a:rPr lang="fr-FR" sz="1700" dirty="0"/>
              <a:t>Localisation</a:t>
            </a:r>
          </a:p>
          <a:p>
            <a:pPr lvl="1"/>
            <a:r>
              <a:rPr lang="fr-FR" sz="1700" dirty="0"/>
              <a:t>Fonctionner de manière autonome </a:t>
            </a:r>
          </a:p>
          <a:p>
            <a:pPr lvl="1"/>
            <a:r>
              <a:rPr lang="fr-FR" sz="1700" dirty="0"/>
              <a:t>Moyen de communication robuste</a:t>
            </a:r>
          </a:p>
        </p:txBody>
      </p:sp>
      <p:pic>
        <p:nvPicPr>
          <p:cNvPr id="4" name="Image 3" descr="Une image contenant texte, tableau blanc, écriture manuscrite, intérieur&#10;&#10;Le contenu généré par l’IA peut être incorrect.">
            <a:extLst>
              <a:ext uri="{FF2B5EF4-FFF2-40B4-BE49-F238E27FC236}">
                <a16:creationId xmlns:a16="http://schemas.microsoft.com/office/drawing/2014/main" id="{19A598D9-3B89-5846-D56E-8AE02076090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1" b="3847"/>
          <a:stretch>
            <a:fillRect/>
          </a:stretch>
        </p:blipFill>
        <p:spPr bwMode="auto">
          <a:xfrm>
            <a:off x="5124450" y="634382"/>
            <a:ext cx="6657213" cy="5495162"/>
          </a:xfrm>
          <a:prstGeom prst="rect">
            <a:avLst/>
          </a:prstGeom>
          <a:noFill/>
        </p:spPr>
      </p:pic>
      <p:sp>
        <p:nvSpPr>
          <p:cNvPr id="5" name="Zone de texte 1">
            <a:extLst>
              <a:ext uri="{FF2B5EF4-FFF2-40B4-BE49-F238E27FC236}">
                <a16:creationId xmlns:a16="http://schemas.microsoft.com/office/drawing/2014/main" id="{DF4722FF-8AD7-6307-A0F2-FA24F345F0BB}"/>
              </a:ext>
            </a:extLst>
          </p:cNvPr>
          <p:cNvSpPr txBox="1"/>
          <p:nvPr/>
        </p:nvSpPr>
        <p:spPr>
          <a:xfrm>
            <a:off x="8688129" y="5903303"/>
            <a:ext cx="2977156" cy="143116"/>
          </a:xfrm>
          <a:prstGeom prst="rect">
            <a:avLst/>
          </a:prstGeom>
          <a:solidFill>
            <a:prstClr val="white"/>
          </a:solidFill>
          <a:ln>
            <a:noFill/>
          </a:ln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>
              <a:lnSpc>
                <a:spcPct val="107000"/>
              </a:lnSpc>
              <a:spcAft>
                <a:spcPts val="1000"/>
              </a:spcAft>
              <a:buNone/>
            </a:pPr>
            <a:r>
              <a:rPr lang="fr-FR" sz="900" i="1" kern="100" dirty="0">
                <a:solidFill>
                  <a:srgbClr val="0E2841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SITAC au PCC de Risoul @Régis Borderie  - SDIS 05</a:t>
            </a:r>
          </a:p>
        </p:txBody>
      </p:sp>
    </p:spTree>
    <p:extLst>
      <p:ext uri="{BB962C8B-B14F-4D97-AF65-F5344CB8AC3E}">
        <p14:creationId xmlns:p14="http://schemas.microsoft.com/office/powerpoint/2010/main" val="144108671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DBBF6A0-2334-E669-1726-C3F6EFD238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La coordination interservices, un dispositif à plusieurs niveaux</a:t>
            </a:r>
            <a:endParaRPr lang="fr-FR" dirty="0"/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284F179D-D2D4-82D1-2F52-EBBD821EE5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57407" y="1690688"/>
            <a:ext cx="9125656" cy="5133182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7B431E6A-4ACB-D9E0-D56E-4EA9F6A1D252}"/>
              </a:ext>
            </a:extLst>
          </p:cNvPr>
          <p:cNvSpPr txBox="1"/>
          <p:nvPr/>
        </p:nvSpPr>
        <p:spPr>
          <a:xfrm>
            <a:off x="9170894" y="1909482"/>
            <a:ext cx="2563699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Il faut distinguer 2 temps 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/>
              <a:t>Réseau opérationnel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sz="2400" dirty="0"/>
              <a:t>Réseau défectueux </a:t>
            </a:r>
          </a:p>
          <a:p>
            <a:endParaRPr lang="fr-FR" sz="2400" dirty="0"/>
          </a:p>
          <a:p>
            <a:r>
              <a:rPr lang="fr-FR" sz="2400" dirty="0"/>
              <a:t>Les PCS devront intégrer la dimension PICS</a:t>
            </a:r>
          </a:p>
        </p:txBody>
      </p:sp>
    </p:spTree>
    <p:extLst>
      <p:ext uri="{BB962C8B-B14F-4D97-AF65-F5344CB8AC3E}">
        <p14:creationId xmlns:p14="http://schemas.microsoft.com/office/powerpoint/2010/main" val="3960477083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4391</TotalTime>
  <Words>780</Words>
  <Application>Microsoft Office PowerPoint</Application>
  <PresentationFormat>Grand écran</PresentationFormat>
  <Paragraphs>123</Paragraphs>
  <Slides>17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17</vt:i4>
      </vt:variant>
    </vt:vector>
  </HeadingPairs>
  <TitlesOfParts>
    <vt:vector size="23" baseType="lpstr">
      <vt:lpstr>Aptos</vt:lpstr>
      <vt:lpstr>Aptos Display</vt:lpstr>
      <vt:lpstr>Arial</vt:lpstr>
      <vt:lpstr>Calibri</vt:lpstr>
      <vt:lpstr>Wingdings</vt:lpstr>
      <vt:lpstr>Thème Office</vt:lpstr>
      <vt:lpstr> RETOUR D’EXPERIENCE SUR LA SAUVEGARDE COMMUNALE LORS DES CRUES DU GUILLESTROIS DE DECEMBRE 2023</vt:lpstr>
      <vt:lpstr>Quelques phases de l’évènement </vt:lpstr>
      <vt:lpstr>Contexte </vt:lpstr>
      <vt:lpstr>Les grands enseignements </vt:lpstr>
      <vt:lpstr>10 familles de reccomandations </vt:lpstr>
      <vt:lpstr>10 familles d’enseignements / recommandations</vt:lpstr>
      <vt:lpstr>Une planification différente selon les communes </vt:lpstr>
      <vt:lpstr>Un commandement communal en conséquent différent </vt:lpstr>
      <vt:lpstr>La coordination interservices, un dispositif à plusieurs niveaux</vt:lpstr>
      <vt:lpstr>Et puis vient la panne générale des réseaux</vt:lpstr>
      <vt:lpstr>Information et communication </vt:lpstr>
      <vt:lpstr>L’implication du tissu économique et des bénévoles</vt:lpstr>
      <vt:lpstr>Ce que les communes ont déjà identifié</vt:lpstr>
      <vt:lpstr>Les changements depuis </vt:lpstr>
      <vt:lpstr>Ce que ce retour sur la sauvegarde ouvre comme chantier</vt:lpstr>
      <vt:lpstr>Des pistes pour le PICS</vt:lpstr>
      <vt:lpstr>MERCI A TOUS POUR VOTRE ATTENTION !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Victor Biarneix</dc:creator>
  <cp:lastModifiedBy>Victor Biarneix</cp:lastModifiedBy>
  <cp:revision>5</cp:revision>
  <dcterms:created xsi:type="dcterms:W3CDTF">2025-11-27T11:10:02Z</dcterms:created>
  <dcterms:modified xsi:type="dcterms:W3CDTF">2026-06-17T11:14:40Z</dcterms:modified>
</cp:coreProperties>
</file>